
<file path=[Content_Types].xml><?xml version="1.0" encoding="utf-8"?>
<Types xmlns="http://schemas.openxmlformats.org/package/2006/content-types">
  <Default Extension="xml" ContentType="application/xml"/>
  <Default Extension="tif" ContentType="image/tiff"/>
  <Default Extension="png" ContentType="image/png"/>
  <Default Extension="jpg" ContentType="image/jpe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9"/>
  </p:notesMasterIdLst>
  <p:handoutMasterIdLst>
    <p:handoutMasterId r:id="rId10"/>
  </p:handoutMasterIdLst>
  <p:sldIdLst>
    <p:sldId id="266" r:id="rId2"/>
    <p:sldId id="270" r:id="rId3"/>
    <p:sldId id="268" r:id="rId4"/>
    <p:sldId id="269" r:id="rId5"/>
    <p:sldId id="271" r:id="rId6"/>
    <p:sldId id="261" r:id="rId7"/>
    <p:sldId id="264" r:id="rId8"/>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80000"/>
      </a:lnSpc>
      <a:spcBef>
        <a:spcPts val="0"/>
      </a:spcBef>
      <a:spcAft>
        <a:spcPts val="0"/>
      </a:spcAft>
      <a:buClrTx/>
      <a:buSzTx/>
      <a:buFontTx/>
      <a:buNone/>
      <a:tabLst/>
      <a:defRPr kumimoji="0" sz="15000" b="0" i="0" u="none" strike="noStrike" cap="none" spc="0" normalizeH="0" baseline="0">
        <a:ln>
          <a:noFill/>
        </a:ln>
        <a:solidFill>
          <a:srgbClr val="000000"/>
        </a:solidFill>
        <a:effectLst/>
        <a:uFillTx/>
        <a:latin typeface="+mj-lt"/>
        <a:ea typeface="+mj-ea"/>
        <a:cs typeface="+mj-cs"/>
        <a:sym typeface="Lyon Text Regular No. 2"/>
      </a:defRPr>
    </a:lvl1pPr>
    <a:lvl2pPr marL="0" marR="0" indent="0" algn="ctr" defTabSz="825500" rtl="0" fontAlgn="auto" latinLnBrk="0" hangingPunct="0">
      <a:lnSpc>
        <a:spcPct val="80000"/>
      </a:lnSpc>
      <a:spcBef>
        <a:spcPts val="0"/>
      </a:spcBef>
      <a:spcAft>
        <a:spcPts val="0"/>
      </a:spcAft>
      <a:buClrTx/>
      <a:buSzTx/>
      <a:buFontTx/>
      <a:buNone/>
      <a:tabLst/>
      <a:defRPr kumimoji="0" sz="15000" b="0" i="0" u="none" strike="noStrike" cap="none" spc="0" normalizeH="0" baseline="0">
        <a:ln>
          <a:noFill/>
        </a:ln>
        <a:solidFill>
          <a:srgbClr val="000000"/>
        </a:solidFill>
        <a:effectLst/>
        <a:uFillTx/>
        <a:latin typeface="+mj-lt"/>
        <a:ea typeface="+mj-ea"/>
        <a:cs typeface="+mj-cs"/>
        <a:sym typeface="Lyon Text Regular No. 2"/>
      </a:defRPr>
    </a:lvl2pPr>
    <a:lvl3pPr marL="0" marR="0" indent="0" algn="ctr" defTabSz="825500" rtl="0" fontAlgn="auto" latinLnBrk="0" hangingPunct="0">
      <a:lnSpc>
        <a:spcPct val="80000"/>
      </a:lnSpc>
      <a:spcBef>
        <a:spcPts val="0"/>
      </a:spcBef>
      <a:spcAft>
        <a:spcPts val="0"/>
      </a:spcAft>
      <a:buClrTx/>
      <a:buSzTx/>
      <a:buFontTx/>
      <a:buNone/>
      <a:tabLst/>
      <a:defRPr kumimoji="0" sz="15000" b="0" i="0" u="none" strike="noStrike" cap="none" spc="0" normalizeH="0" baseline="0">
        <a:ln>
          <a:noFill/>
        </a:ln>
        <a:solidFill>
          <a:srgbClr val="000000"/>
        </a:solidFill>
        <a:effectLst/>
        <a:uFillTx/>
        <a:latin typeface="+mj-lt"/>
        <a:ea typeface="+mj-ea"/>
        <a:cs typeface="+mj-cs"/>
        <a:sym typeface="Lyon Text Regular No. 2"/>
      </a:defRPr>
    </a:lvl3pPr>
    <a:lvl4pPr marL="0" marR="0" indent="0" algn="ctr" defTabSz="825500" rtl="0" fontAlgn="auto" latinLnBrk="0" hangingPunct="0">
      <a:lnSpc>
        <a:spcPct val="80000"/>
      </a:lnSpc>
      <a:spcBef>
        <a:spcPts val="0"/>
      </a:spcBef>
      <a:spcAft>
        <a:spcPts val="0"/>
      </a:spcAft>
      <a:buClrTx/>
      <a:buSzTx/>
      <a:buFontTx/>
      <a:buNone/>
      <a:tabLst/>
      <a:defRPr kumimoji="0" sz="15000" b="0" i="0" u="none" strike="noStrike" cap="none" spc="0" normalizeH="0" baseline="0">
        <a:ln>
          <a:noFill/>
        </a:ln>
        <a:solidFill>
          <a:srgbClr val="000000"/>
        </a:solidFill>
        <a:effectLst/>
        <a:uFillTx/>
        <a:latin typeface="+mj-lt"/>
        <a:ea typeface="+mj-ea"/>
        <a:cs typeface="+mj-cs"/>
        <a:sym typeface="Lyon Text Regular No. 2"/>
      </a:defRPr>
    </a:lvl4pPr>
    <a:lvl5pPr marL="0" marR="0" indent="0" algn="ctr" defTabSz="825500" rtl="0" fontAlgn="auto" latinLnBrk="0" hangingPunct="0">
      <a:lnSpc>
        <a:spcPct val="80000"/>
      </a:lnSpc>
      <a:spcBef>
        <a:spcPts val="0"/>
      </a:spcBef>
      <a:spcAft>
        <a:spcPts val="0"/>
      </a:spcAft>
      <a:buClrTx/>
      <a:buSzTx/>
      <a:buFontTx/>
      <a:buNone/>
      <a:tabLst/>
      <a:defRPr kumimoji="0" sz="15000" b="0" i="0" u="none" strike="noStrike" cap="none" spc="0" normalizeH="0" baseline="0">
        <a:ln>
          <a:noFill/>
        </a:ln>
        <a:solidFill>
          <a:srgbClr val="000000"/>
        </a:solidFill>
        <a:effectLst/>
        <a:uFillTx/>
        <a:latin typeface="+mj-lt"/>
        <a:ea typeface="+mj-ea"/>
        <a:cs typeface="+mj-cs"/>
        <a:sym typeface="Lyon Text Regular No. 2"/>
      </a:defRPr>
    </a:lvl5pPr>
    <a:lvl6pPr marL="0" marR="0" indent="0" algn="ctr" defTabSz="825500" rtl="0" fontAlgn="auto" latinLnBrk="0" hangingPunct="0">
      <a:lnSpc>
        <a:spcPct val="80000"/>
      </a:lnSpc>
      <a:spcBef>
        <a:spcPts val="0"/>
      </a:spcBef>
      <a:spcAft>
        <a:spcPts val="0"/>
      </a:spcAft>
      <a:buClrTx/>
      <a:buSzTx/>
      <a:buFontTx/>
      <a:buNone/>
      <a:tabLst/>
      <a:defRPr kumimoji="0" sz="15000" b="0" i="0" u="none" strike="noStrike" cap="none" spc="0" normalizeH="0" baseline="0">
        <a:ln>
          <a:noFill/>
        </a:ln>
        <a:solidFill>
          <a:srgbClr val="000000"/>
        </a:solidFill>
        <a:effectLst/>
        <a:uFillTx/>
        <a:latin typeface="+mj-lt"/>
        <a:ea typeface="+mj-ea"/>
        <a:cs typeface="+mj-cs"/>
        <a:sym typeface="Lyon Text Regular No. 2"/>
      </a:defRPr>
    </a:lvl6pPr>
    <a:lvl7pPr marL="0" marR="0" indent="0" algn="ctr" defTabSz="825500" rtl="0" fontAlgn="auto" latinLnBrk="0" hangingPunct="0">
      <a:lnSpc>
        <a:spcPct val="80000"/>
      </a:lnSpc>
      <a:spcBef>
        <a:spcPts val="0"/>
      </a:spcBef>
      <a:spcAft>
        <a:spcPts val="0"/>
      </a:spcAft>
      <a:buClrTx/>
      <a:buSzTx/>
      <a:buFontTx/>
      <a:buNone/>
      <a:tabLst/>
      <a:defRPr kumimoji="0" sz="15000" b="0" i="0" u="none" strike="noStrike" cap="none" spc="0" normalizeH="0" baseline="0">
        <a:ln>
          <a:noFill/>
        </a:ln>
        <a:solidFill>
          <a:srgbClr val="000000"/>
        </a:solidFill>
        <a:effectLst/>
        <a:uFillTx/>
        <a:latin typeface="+mj-lt"/>
        <a:ea typeface="+mj-ea"/>
        <a:cs typeface="+mj-cs"/>
        <a:sym typeface="Lyon Text Regular No. 2"/>
      </a:defRPr>
    </a:lvl7pPr>
    <a:lvl8pPr marL="0" marR="0" indent="0" algn="ctr" defTabSz="825500" rtl="0" fontAlgn="auto" latinLnBrk="0" hangingPunct="0">
      <a:lnSpc>
        <a:spcPct val="80000"/>
      </a:lnSpc>
      <a:spcBef>
        <a:spcPts val="0"/>
      </a:spcBef>
      <a:spcAft>
        <a:spcPts val="0"/>
      </a:spcAft>
      <a:buClrTx/>
      <a:buSzTx/>
      <a:buFontTx/>
      <a:buNone/>
      <a:tabLst/>
      <a:defRPr kumimoji="0" sz="15000" b="0" i="0" u="none" strike="noStrike" cap="none" spc="0" normalizeH="0" baseline="0">
        <a:ln>
          <a:noFill/>
        </a:ln>
        <a:solidFill>
          <a:srgbClr val="000000"/>
        </a:solidFill>
        <a:effectLst/>
        <a:uFillTx/>
        <a:latin typeface="+mj-lt"/>
        <a:ea typeface="+mj-ea"/>
        <a:cs typeface="+mj-cs"/>
        <a:sym typeface="Lyon Text Regular No. 2"/>
      </a:defRPr>
    </a:lvl8pPr>
    <a:lvl9pPr marL="0" marR="0" indent="0" algn="ctr" defTabSz="825500" rtl="0" fontAlgn="auto" latinLnBrk="0" hangingPunct="0">
      <a:lnSpc>
        <a:spcPct val="80000"/>
      </a:lnSpc>
      <a:spcBef>
        <a:spcPts val="0"/>
      </a:spcBef>
      <a:spcAft>
        <a:spcPts val="0"/>
      </a:spcAft>
      <a:buClrTx/>
      <a:buSzTx/>
      <a:buFontTx/>
      <a:buNone/>
      <a:tabLst/>
      <a:defRPr kumimoji="0" sz="15000" b="0" i="0" u="none" strike="noStrike" cap="none" spc="0" normalizeH="0" baseline="0">
        <a:ln>
          <a:noFill/>
        </a:ln>
        <a:solidFill>
          <a:srgbClr val="000000"/>
        </a:solidFill>
        <a:effectLst/>
        <a:uFillTx/>
        <a:latin typeface="+mj-lt"/>
        <a:ea typeface="+mj-ea"/>
        <a:cs typeface="+mj-cs"/>
        <a:sym typeface="Lyon Text Regular No. 2"/>
      </a:defRPr>
    </a:lvl9pPr>
  </p:defaultTextStyle>
  <p:extLst>
    <p:ext uri="{EFAFB233-063F-42B5-8137-9DF3F51BA10A}">
      <p15:sldGuideLst xmlns:p15="http://schemas.microsoft.com/office/powerpoint/2012/main">
        <p15:guide id="1" orient="horz" pos="4320" userDrawn="1">
          <p15:clr>
            <a:srgbClr val="A4A3A4"/>
          </p15:clr>
        </p15:guide>
        <p15:guide id="2" pos="768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000000"/>
        </p14:laserClr>
      </p:ext>
      <p:ext uri="{2FDB2607-1784-4EEB-B798-7EB5836EED8A}">
        <p14:showMediaCtrls xmlns:p14="http://schemas.microsoft.com/office/powerpoint/2010/main" val="1"/>
      </p:ext>
    </p:extLst>
  </p:showPr>
  <p:clrMru>
    <a:srgbClr val="28733C"/>
    <a:srgbClr val="008DDB"/>
    <a:srgbClr val="AE6937"/>
    <a:srgbClr val="F1F0E3"/>
    <a:srgbClr val="5A3C96"/>
    <a:srgbClr val="E4D0BB"/>
    <a:srgbClr val="EB3A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lumOff val="-13575"/>
            </a:schemeClr>
          </a:solidFill>
        </a:fill>
      </a:tcStyle>
    </a:firstCol>
    <a:lastRow>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hueOff val="114395"/>
              <a:lumOff val="-24975"/>
            </a:schemeClr>
          </a:solidFill>
        </a:fill>
      </a:tcStyle>
    </a:firstRow>
  </a:tblStyle>
  <a:tblStyle styleId="{C7B018BB-80A7-4F77-B60F-C8B233D01FF8}" styleName="">
    <a:tblBg/>
    <a:wholeTbl>
      <a:tcTxStyle b="off" i="off">
        <a:font>
          <a:latin typeface="Helvetica Neue"/>
          <a:ea typeface="Helvetica Neue"/>
          <a:cs typeface="Helvetica Neue"/>
        </a:font>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ff" i="off">
        <a:font>
          <a:latin typeface="Helvetica Neue Medium"/>
          <a:ea typeface="Helvetica Neue Medium"/>
          <a:cs typeface="Helvetica Neue Medium"/>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3">
              <a:hueOff val="362282"/>
              <a:satOff val="31803"/>
              <a:lumOff val="-18242"/>
            </a:schemeClr>
          </a:solidFill>
        </a:fill>
      </a:tcStyle>
    </a:firstCol>
    <a:lastRow>
      <a:tcTxStyle b="off" i="off">
        <a:font>
          <a:latin typeface="Helvetica Neue"/>
          <a:ea typeface="Helvetica Neue"/>
          <a:cs typeface="Helvetica Neue"/>
        </a:font>
        <a:srgbClr val="000000"/>
      </a:tcTxStyle>
      <a:tcStyle>
        <a:tcBdr>
          <a:left>
            <a:ln w="12700" cap="flat">
              <a:solidFill>
                <a:srgbClr val="606060"/>
              </a:solidFill>
              <a:prstDash val="solid"/>
              <a:miter lim="400000"/>
            </a:ln>
          </a:left>
          <a:right>
            <a:ln w="12700" cap="flat">
              <a:solidFill>
                <a:srgbClr val="606060"/>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EBEBEB"/>
          </a:solidFill>
        </a:fill>
      </a:tcStyle>
    </a:lastRow>
    <a:firstRow>
      <a:tcTxStyle b="off" i="off">
        <a:font>
          <a:latin typeface="Helvetica Neue Medium"/>
          <a:ea typeface="Helvetica Neue Medium"/>
          <a:cs typeface="Helvetica Neue Medium"/>
        </a:font>
        <a:srgbClr val="FFFFFF"/>
      </a:tcTxStyle>
      <a:tcStyle>
        <a:tcBdr>
          <a:left>
            <a:ln w="12700" cap="flat">
              <a:solidFill>
                <a:srgbClr val="929292"/>
              </a:solidFill>
              <a:prstDash val="solid"/>
              <a:miter lim="400000"/>
            </a:ln>
          </a:left>
          <a:right>
            <a:ln w="12700" cap="flat">
              <a:solidFill>
                <a:srgbClr val="929292"/>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929292"/>
              </a:solidFill>
              <a:prstDash val="solid"/>
              <a:miter lim="400000"/>
            </a:ln>
          </a:insideH>
          <a:insideV>
            <a:ln w="12700" cap="flat">
              <a:solidFill>
                <a:srgbClr val="929292"/>
              </a:solidFill>
              <a:prstDash val="solid"/>
              <a:miter lim="400000"/>
            </a:ln>
          </a:insideV>
        </a:tcBdr>
        <a:fill>
          <a:solidFill>
            <a:srgbClr val="017101"/>
          </a:solidFill>
        </a:fill>
      </a:tcStyle>
    </a:firstRow>
  </a:tblStyle>
  <a:tblStyle styleId="{EEE7283C-3CF3-47DC-8721-378D4A62B228}" styleName="">
    <a:tblBg/>
    <a:wholeTbl>
      <a:tcTxStyle b="off" i="off">
        <a:font>
          <a:latin typeface="Helvetica Neue Light"/>
          <a:ea typeface="Helvetica Neue Light"/>
          <a:cs typeface="Helvetica Neue Light"/>
        </a:font>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FAF7E9"/>
          </a:solidFill>
        </a:fill>
      </a:tcStyle>
    </a:wholeTbl>
    <a:band2H>
      <a:tcTxStyle/>
      <a:tcStyle>
        <a:tcBdr/>
        <a:fill>
          <a:solidFill>
            <a:srgbClr val="EDEADD"/>
          </a:solidFill>
        </a:fill>
      </a:tcStyle>
    </a:band2H>
    <a:firstCol>
      <a:tcTxStyle b="off" i="off">
        <a:font>
          <a:latin typeface="Helvetica Neue Medium"/>
          <a:ea typeface="Helvetica Neue Medium"/>
          <a:cs typeface="Helvetica Neue Medium"/>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9BA00"/>
          </a:solidFill>
        </a:fill>
      </a:tcStyle>
    </a:firstCol>
    <a:lastRow>
      <a:tcTxStyle b="off" i="off">
        <a:font>
          <a:latin typeface="Helvetica Neue Medium"/>
          <a:ea typeface="Helvetica Neue Medium"/>
          <a:cs typeface="Helvetica Neue Medium"/>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F9400"/>
          </a:solidFill>
        </a:fill>
      </a:tcStyle>
    </a:lastRow>
    <a:firstRow>
      <a:tcTxStyle b="off" i="off">
        <a:font>
          <a:latin typeface="Helvetica Neue Medium"/>
          <a:ea typeface="Helvetica Neue Medium"/>
          <a:cs typeface="Helvetica Neue Medium"/>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F9400"/>
          </a:solidFill>
        </a:fill>
      </a:tcStyle>
    </a:firstRow>
  </a:tblStyle>
  <a:tblStyle styleId="{CF821DB8-F4EB-4A41-A1BA-3FCAFE7338EE}" styleName="">
    <a:tblBg/>
    <a:wholeTbl>
      <a:tcTxStyle b="off" i="off">
        <a:font>
          <a:latin typeface="Helvetica Neue"/>
          <a:ea typeface="Helvetica Neue"/>
          <a:cs typeface="Helvetica Neue"/>
        </a:font>
        <a:srgbClr val="000000"/>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EBEBEB"/>
          </a:solidFill>
        </a:fill>
      </a:tcStyle>
    </a:wholeTbl>
    <a:band2H>
      <a:tcTxStyle/>
      <a:tcStyle>
        <a:tcBdr/>
        <a:fill>
          <a:solidFill>
            <a:srgbClr val="DADBDA"/>
          </a:solidFill>
        </a:fill>
      </a:tcStyle>
    </a:band2H>
    <a:firstCol>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chemeClr val="accent6">
              <a:hueOff val="-146070"/>
              <a:satOff val="-10048"/>
              <a:lumOff val="-30626"/>
            </a:schemeClr>
          </a:solidFill>
        </a:fill>
      </a:tcStyle>
    </a:firstCol>
    <a:lastRow>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C24785"/>
          </a:solidFill>
        </a:fill>
      </a:tcStyle>
    </a:lastRow>
    <a:firstRow>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C24785"/>
          </a:solidFill>
        </a:fill>
      </a:tcStyle>
    </a:firstRow>
  </a:tblStyle>
  <a:tblStyle styleId="{33BA23B1-9221-436E-865A-0063620EA4FD}" styleName="">
    <a:tblBg/>
    <a:wholeTbl>
      <a:tcTxStyle b="off" i="off">
        <a:font>
          <a:latin typeface="Helvetica Neue"/>
          <a:ea typeface="Helvetica Neue"/>
          <a:cs typeface="Helvetica Neue"/>
        </a:font>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B5B5C1"/>
          </a:solidFill>
        </a:fill>
      </a:tcStyle>
    </a:wholeTbl>
    <a:band2H>
      <a:tcTxStyle/>
      <a:tcStyle>
        <a:tcBdr/>
        <a:fill>
          <a:solidFill>
            <a:srgbClr val="9A9AA5"/>
          </a:solidFill>
        </a:fill>
      </a:tcStyle>
    </a:band2H>
    <a:firstCol>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85F"/>
          </a:solidFill>
        </a:fill>
      </a:tcStyle>
    </a:firstCol>
    <a:lastRow>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98089"/>
          </a:solidFill>
        </a:fill>
      </a:tcStyle>
    </a:lastRow>
    <a:firstRow>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98089"/>
          </a:solidFill>
        </a:fill>
      </a:tcStyle>
    </a:firstRow>
  </a:tblStyle>
  <a:tblStyle styleId="{2708684C-4D16-4618-839F-0558EEFCDFE6}" styleName="">
    <a:tblBg/>
    <a:wholeTbl>
      <a:tcTxStyle b="off"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Neue"/>
          <a:ea typeface="Helvetica Neue"/>
          <a:cs typeface="Helvetica Neue"/>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578"/>
    <p:restoredTop sz="94743"/>
  </p:normalViewPr>
  <p:slideViewPr>
    <p:cSldViewPr snapToGrid="0" snapToObjects="1">
      <p:cViewPr varScale="1">
        <p:scale>
          <a:sx n="54" d="100"/>
          <a:sy n="54" d="100"/>
        </p:scale>
        <p:origin x="296" y="936"/>
      </p:cViewPr>
      <p:guideLst>
        <p:guide orient="horz" pos="4320"/>
        <p:guide pos="7680"/>
      </p:guideLst>
    </p:cSldViewPr>
  </p:slideViewPr>
  <p:notesTextViewPr>
    <p:cViewPr>
      <p:scale>
        <a:sx n="1" d="1"/>
        <a:sy n="1" d="1"/>
      </p:scale>
      <p:origin x="0" y="0"/>
    </p:cViewPr>
  </p:notesTextViewPr>
  <p:notesViewPr>
    <p:cSldViewPr snapToGrid="0" snapToObjects="1" showGuides="1">
      <p:cViewPr varScale="1">
        <p:scale>
          <a:sx n="107" d="100"/>
          <a:sy n="107" d="100"/>
        </p:scale>
        <p:origin x="2968" y="184"/>
      </p:cViewPr>
      <p:guideLst/>
    </p:cSldViewPr>
  </p:notesViewPr>
  <p:gridSpacing cx="72008" cy="72008"/>
</p:viewPr>
</file>

<file path=ppt/_rels/presentation.xml.rels><?xml version="1.0" encoding="UTF-8" standalone="yes"?>
<Relationships xmlns="http://schemas.openxmlformats.org/package/2006/relationships"><Relationship Id="rId11" Type="http://schemas.openxmlformats.org/officeDocument/2006/relationships/presProps" Target="presProps.xml"/><Relationship Id="rId12" Type="http://schemas.openxmlformats.org/officeDocument/2006/relationships/viewProps" Target="viewProps.xml"/><Relationship Id="rId13" Type="http://schemas.openxmlformats.org/officeDocument/2006/relationships/theme" Target="theme/theme1.xml"/><Relationship Id="rId14"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notesMaster" Target="notesMasters/notesMaster1.xml"/><Relationship Id="rId10"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4661948C-8956-FB48-A26B-0F1BB47E5C60}" type="datetimeFigureOut">
              <a:rPr lang="fr-FR" smtClean="0"/>
              <a:t>26/01/2021</a:t>
            </a:fld>
            <a:endParaRPr lang="fr-FR"/>
          </a:p>
        </p:txBody>
      </p:sp>
      <p:sp>
        <p:nvSpPr>
          <p:cNvPr id="4" name="Espace réservé du pied de page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5" name="Espace réservé du numéro de diapositive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FE5A806-0408-314B-AACB-0F3FEB6EE386}" type="slidenum">
              <a:rPr lang="fr-FR" smtClean="0"/>
              <a:t>‹#›</a:t>
            </a:fld>
            <a:endParaRPr lang="fr-FR"/>
          </a:p>
        </p:txBody>
      </p:sp>
    </p:spTree>
    <p:extLst>
      <p:ext uri="{BB962C8B-B14F-4D97-AF65-F5344CB8AC3E}">
        <p14:creationId xmlns:p14="http://schemas.microsoft.com/office/powerpoint/2010/main" val="202190603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9" name="Shape 139"/>
          <p:cNvSpPr>
            <a:spLocks noGrp="1" noRot="1" noChangeAspect="1"/>
          </p:cNvSpPr>
          <p:nvPr>
            <p:ph type="sldImg"/>
          </p:nvPr>
        </p:nvSpPr>
        <p:spPr>
          <a:xfrm>
            <a:off x="1143000" y="685800"/>
            <a:ext cx="4572000" cy="3429000"/>
          </a:xfrm>
          <a:prstGeom prst="rect">
            <a:avLst/>
          </a:prstGeom>
        </p:spPr>
        <p:txBody>
          <a:bodyPr/>
          <a:lstStyle/>
          <a:p>
            <a:endParaRPr/>
          </a:p>
        </p:txBody>
      </p:sp>
      <p:sp>
        <p:nvSpPr>
          <p:cNvPr id="140" name="Shape 140"/>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1733853489"/>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Titre">
    <p:bg>
      <p:bgPr>
        <a:solidFill>
          <a:schemeClr val="bg1">
            <a:lumMod val="95000"/>
          </a:schemeClr>
        </a:solidFill>
        <a:effectLst/>
      </p:bgPr>
    </p:bg>
    <p:spTree>
      <p:nvGrpSpPr>
        <p:cNvPr id="1" name=""/>
        <p:cNvGrpSpPr/>
        <p:nvPr/>
      </p:nvGrpSpPr>
      <p:grpSpPr>
        <a:xfrm>
          <a:off x="0" y="0"/>
          <a:ext cx="0" cy="0"/>
          <a:chOff x="0" y="0"/>
          <a:chExt cx="0" cy="0"/>
        </a:xfrm>
      </p:grpSpPr>
      <p:pic>
        <p:nvPicPr>
          <p:cNvPr id="13" name="logo-ensav-bleu-RVB.png" descr="logo-ensav-bleu-RVB.png"/>
          <p:cNvPicPr>
            <a:picLocks noChangeAspect="1"/>
          </p:cNvPicPr>
          <p:nvPr/>
        </p:nvPicPr>
        <p:blipFill>
          <a:blip r:embed="rId2">
            <a:extLst/>
          </a:blip>
          <a:srcRect t="13743" b="13743"/>
          <a:stretch>
            <a:fillRect/>
          </a:stretch>
        </p:blipFill>
        <p:spPr>
          <a:xfrm>
            <a:off x="8423821" y="11978403"/>
            <a:ext cx="7536358" cy="2103987"/>
          </a:xfrm>
          <a:prstGeom prst="rect">
            <a:avLst/>
          </a:prstGeom>
          <a:ln w="12700">
            <a:miter lim="400000"/>
          </a:ln>
        </p:spPr>
      </p:pic>
      <p:pic>
        <p:nvPicPr>
          <p:cNvPr id="14" name="logo-ensav-bleu-RVB.png" descr="logo-ensav-bleu-RVB.png"/>
          <p:cNvPicPr>
            <a:picLocks noChangeAspect="1"/>
          </p:cNvPicPr>
          <p:nvPr/>
        </p:nvPicPr>
        <p:blipFill>
          <a:blip r:embed="rId2">
            <a:extLst/>
          </a:blip>
          <a:srcRect t="13743" b="13743"/>
          <a:stretch>
            <a:fillRect/>
          </a:stretch>
        </p:blipFill>
        <p:spPr>
          <a:xfrm>
            <a:off x="8423821" y="-1083288"/>
            <a:ext cx="7536358" cy="2103987"/>
          </a:xfrm>
          <a:prstGeom prst="rect">
            <a:avLst/>
          </a:prstGeom>
          <a:ln w="12700">
            <a:miter lim="400000"/>
          </a:ln>
        </p:spPr>
      </p:pic>
      <p:sp>
        <p:nvSpPr>
          <p:cNvPr id="8" name="Titre 1"/>
          <p:cNvSpPr>
            <a:spLocks noGrp="1"/>
          </p:cNvSpPr>
          <p:nvPr>
            <p:ph type="title"/>
          </p:nvPr>
        </p:nvSpPr>
        <p:spPr>
          <a:xfrm>
            <a:off x="3617495" y="3293887"/>
            <a:ext cx="17149010" cy="2651125"/>
          </a:xfrm>
          <a:prstGeom prst="rect">
            <a:avLst/>
          </a:prstGeom>
        </p:spPr>
        <p:txBody>
          <a:bodyPr anchor="ctr" anchorCtr="0"/>
          <a:lstStyle>
            <a:lvl1pPr>
              <a:defRPr baseline="0">
                <a:latin typeface="+mn-lt"/>
              </a:defRPr>
            </a:lvl1pPr>
          </a:lstStyle>
          <a:p>
            <a:r>
              <a:rPr lang="fr-FR" dirty="0" smtClean="0"/>
              <a:t>Cliquez et modifiez le titre</a:t>
            </a:r>
            <a:endParaRPr lang="fr-FR" dirty="0"/>
          </a:p>
        </p:txBody>
      </p:sp>
      <p:sp>
        <p:nvSpPr>
          <p:cNvPr id="16" name="Espace réservé du texte 3"/>
          <p:cNvSpPr>
            <a:spLocks noGrp="1"/>
          </p:cNvSpPr>
          <p:nvPr>
            <p:ph type="body" sz="quarter" idx="10" hasCustomPrompt="1"/>
          </p:nvPr>
        </p:nvSpPr>
        <p:spPr>
          <a:xfrm>
            <a:off x="5655343" y="7022932"/>
            <a:ext cx="13210174" cy="1274762"/>
          </a:xfrm>
          <a:prstGeom prst="rect">
            <a:avLst/>
          </a:prstGeom>
        </p:spPr>
        <p:txBody>
          <a:bodyPr anchor="t" anchorCtr="0"/>
          <a:lstStyle>
            <a:lvl1pPr marL="0" indent="0" algn="ctr">
              <a:lnSpc>
                <a:spcPct val="100000"/>
              </a:lnSpc>
              <a:buNone/>
              <a:defRPr sz="4800">
                <a:latin typeface="+mn-lt"/>
                <a:ea typeface="+mn-ea"/>
                <a:cs typeface="+mn-cs"/>
                <a:sym typeface="Theinhardt Medium"/>
              </a:defRPr>
            </a:lvl1pPr>
          </a:lstStyle>
          <a:p>
            <a:pPr>
              <a:lnSpc>
                <a:spcPct val="100000"/>
              </a:lnSpc>
              <a:defRPr sz="4800">
                <a:latin typeface="+mn-lt"/>
                <a:ea typeface="+mn-ea"/>
                <a:cs typeface="+mn-cs"/>
                <a:sym typeface="Theinhardt Medium"/>
              </a:defRPr>
            </a:pPr>
            <a:r>
              <a:rPr lang="fr-FR" dirty="0" smtClean="0"/>
              <a:t>Sous-titre plus ou moins long de la présentation, avec moult détails. </a:t>
            </a:r>
            <a:endParaRPr lang="fr-FR" dirty="0"/>
          </a:p>
        </p:txBody>
      </p:sp>
    </p:spTree>
  </p:cSld>
  <p:clrMapOvr>
    <a:masterClrMapping/>
  </p:clrMapOvr>
  <p:transition spd="med"/>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3_3 colonnes">
    <p:bg>
      <p:bgPr>
        <a:solidFill>
          <a:schemeClr val="tx1"/>
        </a:solidFill>
        <a:effectLst/>
      </p:bgPr>
    </p:bg>
    <p:spTree>
      <p:nvGrpSpPr>
        <p:cNvPr id="1" name=""/>
        <p:cNvGrpSpPr/>
        <p:nvPr/>
      </p:nvGrpSpPr>
      <p:grpSpPr>
        <a:xfrm>
          <a:off x="0" y="0"/>
          <a:ext cx="0" cy="0"/>
          <a:chOff x="0" y="0"/>
          <a:chExt cx="0" cy="0"/>
        </a:xfrm>
      </p:grpSpPr>
      <p:sp>
        <p:nvSpPr>
          <p:cNvPr id="3" name="Espace réservé du texte 2"/>
          <p:cNvSpPr>
            <a:spLocks noGrp="1"/>
          </p:cNvSpPr>
          <p:nvPr>
            <p:ph type="body" sz="quarter" idx="10" hasCustomPrompt="1"/>
          </p:nvPr>
        </p:nvSpPr>
        <p:spPr>
          <a:xfrm>
            <a:off x="2296959" y="4214813"/>
            <a:ext cx="5954712" cy="7561262"/>
          </a:xfrm>
          <a:prstGeom prst="rect">
            <a:avLst/>
          </a:prstGeom>
        </p:spPr>
        <p:txBody>
          <a:bodyPr/>
          <a:lstStyle>
            <a:lvl1pPr marL="0" indent="0" algn="l">
              <a:buNone/>
              <a:defRPr lang="fr-FR" sz="3000" u="none" baseline="0" smtClean="0">
                <a:solidFill>
                  <a:schemeClr val="bg1"/>
                </a:solidFill>
              </a:defRPr>
            </a:lvl1pPr>
            <a:lvl2pPr marL="635000" indent="0" algn="l">
              <a:buNone/>
              <a:defRPr sz="3200"/>
            </a:lvl2pPr>
            <a:lvl3pPr marL="1270000" indent="0" algn="l">
              <a:buNone/>
              <a:defRPr sz="3200"/>
            </a:lvl3pPr>
            <a:lvl4pPr marL="1905000" indent="0" algn="l">
              <a:buNone/>
              <a:defRPr sz="3200"/>
            </a:lvl4pPr>
            <a:lvl5pPr marL="2540000" indent="0" algn="l">
              <a:buNone/>
              <a:defRPr sz="3200"/>
            </a:lvl5pPr>
          </a:lstStyle>
          <a:p>
            <a:r>
              <a:rPr lang="fr-FR" dirty="0" smtClean="0"/>
              <a:t>Cliquez pour modifier les styles du texte du masque. </a:t>
            </a:r>
            <a:r>
              <a:rPr lang="fr-FR" sz="3000" u="none" baseline="0" dirty="0" smtClean="0">
                <a:solidFill>
                  <a:srgbClr val="000000"/>
                </a:solidFill>
                <a:latin typeface="LyonText-RegularNo.2" charset="0"/>
              </a:rPr>
              <a:t>Le tramway jaune avance lentement dans le brouillard laiteux et surchauffé de cette fin d’après midi d’été. Le trafic s’écoule sous la canicule, se disperse et se répand dans les mille recoins de Budapest. La ville piétine et les enfants assiègent les marchands de glace.</a:t>
            </a:r>
          </a:p>
          <a:p>
            <a:r>
              <a:rPr lang="fr-FR" sz="3000" u="none" baseline="0" dirty="0" smtClean="0">
                <a:solidFill>
                  <a:srgbClr val="000000"/>
                </a:solidFill>
                <a:latin typeface="LyonText-RegularNo.2" charset="0"/>
              </a:rPr>
              <a:t>Le tramway jaune avance lentement dans le brouillard laiteux et surchauffé de cette fin d’après midi d’été.</a:t>
            </a:r>
            <a:endParaRPr lang="fr-FR" dirty="0" smtClean="0"/>
          </a:p>
        </p:txBody>
      </p:sp>
      <p:sp>
        <p:nvSpPr>
          <p:cNvPr id="5" name="Espace réservé du texte 2"/>
          <p:cNvSpPr>
            <a:spLocks noGrp="1"/>
          </p:cNvSpPr>
          <p:nvPr>
            <p:ph type="body" sz="quarter" idx="11" hasCustomPrompt="1"/>
          </p:nvPr>
        </p:nvSpPr>
        <p:spPr>
          <a:xfrm>
            <a:off x="9255320" y="4214813"/>
            <a:ext cx="5954712" cy="7561262"/>
          </a:xfrm>
          <a:prstGeom prst="rect">
            <a:avLst/>
          </a:prstGeom>
        </p:spPr>
        <p:txBody>
          <a:bodyPr/>
          <a:lstStyle>
            <a:lvl1pPr marL="0" indent="0" algn="l">
              <a:buNone/>
              <a:defRPr lang="fr-FR" sz="3000" u="none" baseline="0" smtClean="0">
                <a:solidFill>
                  <a:schemeClr val="bg1"/>
                </a:solidFill>
              </a:defRPr>
            </a:lvl1pPr>
            <a:lvl2pPr marL="635000" indent="0" algn="l">
              <a:buNone/>
              <a:defRPr sz="3200"/>
            </a:lvl2pPr>
            <a:lvl3pPr marL="1270000" indent="0" algn="l">
              <a:buNone/>
              <a:defRPr sz="3200"/>
            </a:lvl3pPr>
            <a:lvl4pPr marL="1905000" indent="0" algn="l">
              <a:buNone/>
              <a:defRPr sz="3200"/>
            </a:lvl4pPr>
            <a:lvl5pPr marL="2540000" indent="0" algn="l">
              <a:buNone/>
              <a:defRPr sz="3200"/>
            </a:lvl5pPr>
          </a:lstStyle>
          <a:p>
            <a:r>
              <a:rPr lang="fr-FR" dirty="0" smtClean="0"/>
              <a:t>Cliquez pour modifier les styles du texte du masque. </a:t>
            </a:r>
            <a:r>
              <a:rPr lang="fr-FR" sz="3000" u="none" baseline="0" dirty="0" smtClean="0">
                <a:solidFill>
                  <a:srgbClr val="000000"/>
                </a:solidFill>
                <a:latin typeface="LyonText-RegularNo.2" charset="0"/>
              </a:rPr>
              <a:t>Le tramway jaune avance lentement dans le brouillard laiteux et surchauffé de cette fin d’après midi d’été. Le trafic s’écoule sous la canicule, se disperse et se répand dans les mille recoins de Budapest. La ville piétine et les enfants assiègent les marchands de glace.</a:t>
            </a:r>
          </a:p>
          <a:p>
            <a:r>
              <a:rPr lang="fr-FR" sz="3000" u="none" baseline="0" dirty="0" smtClean="0">
                <a:solidFill>
                  <a:srgbClr val="000000"/>
                </a:solidFill>
                <a:latin typeface="LyonText-RegularNo.2" charset="0"/>
              </a:rPr>
              <a:t>Le tramway jaune avance lentement dans le brouillard laiteux et surchauffé de cette fin d’après midi d’été.</a:t>
            </a:r>
            <a:endParaRPr lang="fr-FR" dirty="0" smtClean="0"/>
          </a:p>
        </p:txBody>
      </p:sp>
      <p:sp>
        <p:nvSpPr>
          <p:cNvPr id="6" name="Espace réservé du texte 2"/>
          <p:cNvSpPr>
            <a:spLocks noGrp="1"/>
          </p:cNvSpPr>
          <p:nvPr>
            <p:ph type="body" sz="quarter" idx="12" hasCustomPrompt="1"/>
          </p:nvPr>
        </p:nvSpPr>
        <p:spPr>
          <a:xfrm>
            <a:off x="16280588" y="4214813"/>
            <a:ext cx="5954712" cy="7561262"/>
          </a:xfrm>
          <a:prstGeom prst="rect">
            <a:avLst/>
          </a:prstGeom>
        </p:spPr>
        <p:txBody>
          <a:bodyPr/>
          <a:lstStyle>
            <a:lvl1pPr marL="0" indent="0" algn="l">
              <a:buNone/>
              <a:defRPr lang="fr-FR" sz="3000" u="none" baseline="0" smtClean="0">
                <a:solidFill>
                  <a:schemeClr val="bg1"/>
                </a:solidFill>
              </a:defRPr>
            </a:lvl1pPr>
            <a:lvl2pPr marL="635000" indent="0" algn="l">
              <a:buNone/>
              <a:defRPr sz="3200"/>
            </a:lvl2pPr>
            <a:lvl3pPr marL="1270000" indent="0" algn="l">
              <a:buNone/>
              <a:defRPr sz="3200"/>
            </a:lvl3pPr>
            <a:lvl4pPr marL="1905000" indent="0" algn="l">
              <a:buNone/>
              <a:defRPr sz="3200"/>
            </a:lvl4pPr>
            <a:lvl5pPr marL="2540000" indent="0" algn="l">
              <a:buNone/>
              <a:defRPr sz="3200"/>
            </a:lvl5pPr>
          </a:lstStyle>
          <a:p>
            <a:r>
              <a:rPr lang="fr-FR" dirty="0" smtClean="0"/>
              <a:t>Cliquez pour modifier les styles du texte du masque. </a:t>
            </a:r>
            <a:r>
              <a:rPr lang="fr-FR" sz="3000" u="none" baseline="0" dirty="0" smtClean="0">
                <a:solidFill>
                  <a:srgbClr val="000000"/>
                </a:solidFill>
                <a:latin typeface="LyonText-RegularNo.2" charset="0"/>
              </a:rPr>
              <a:t>Le tramway jaune avance lentement dans le brouillard laiteux et surchauffé de cette fin d’après midi d’été. Le trafic s’écoule sous la canicule, se disperse et se répand dans les mille recoins de Budapest. La ville piétine et les enfants assiègent les marchands de glace.</a:t>
            </a:r>
          </a:p>
          <a:p>
            <a:r>
              <a:rPr lang="fr-FR" sz="3000" u="none" baseline="0" dirty="0" smtClean="0">
                <a:solidFill>
                  <a:srgbClr val="000000"/>
                </a:solidFill>
                <a:latin typeface="LyonText-RegularNo.2" charset="0"/>
              </a:rPr>
              <a:t>Le tramway jaune avance lentement dans le brouillard laiteux et surchauffé de cette fin d’après midi d’été.</a:t>
            </a:r>
            <a:endParaRPr lang="fr-FR" dirty="0" smtClean="0"/>
          </a:p>
        </p:txBody>
      </p:sp>
      <p:sp>
        <p:nvSpPr>
          <p:cNvPr id="8" name="Espace réservé du texte 7"/>
          <p:cNvSpPr>
            <a:spLocks noGrp="1"/>
          </p:cNvSpPr>
          <p:nvPr>
            <p:ph type="body" sz="quarter" idx="13" hasCustomPrompt="1"/>
          </p:nvPr>
        </p:nvSpPr>
        <p:spPr>
          <a:xfrm>
            <a:off x="2297113" y="2319338"/>
            <a:ext cx="5954712" cy="1293812"/>
          </a:xfrm>
          <a:prstGeom prst="rect">
            <a:avLst/>
          </a:prstGeom>
        </p:spPr>
        <p:txBody>
          <a:bodyPr anchor="b" anchorCtr="1"/>
          <a:lstStyle>
            <a:lvl1pPr marL="0" indent="0" algn="ctr">
              <a:buNone/>
              <a:defRPr>
                <a:solidFill>
                  <a:schemeClr val="bg1"/>
                </a:solidFill>
                <a:latin typeface="+mn-lt"/>
              </a:defRPr>
            </a:lvl1pPr>
            <a:lvl2pPr marL="635000" indent="0" algn="ctr">
              <a:buNone/>
              <a:defRPr>
                <a:latin typeface="+mn-lt"/>
              </a:defRPr>
            </a:lvl2pPr>
            <a:lvl3pPr marL="1270000" indent="0" algn="ctr">
              <a:buNone/>
              <a:defRPr>
                <a:latin typeface="+mn-lt"/>
              </a:defRPr>
            </a:lvl3pPr>
            <a:lvl4pPr marL="1905000" indent="0" algn="ctr">
              <a:buNone/>
              <a:defRPr>
                <a:latin typeface="+mn-lt"/>
              </a:defRPr>
            </a:lvl4pPr>
            <a:lvl5pPr marL="2540000" indent="0" algn="ctr">
              <a:buNone/>
              <a:defRPr>
                <a:latin typeface="+mn-lt"/>
              </a:defRPr>
            </a:lvl5pPr>
          </a:lstStyle>
          <a:p>
            <a:pPr lvl="0"/>
            <a:r>
              <a:rPr lang="fr-FR" dirty="0" smtClean="0"/>
              <a:t>Sous-titre</a:t>
            </a:r>
            <a:endParaRPr lang="fr-FR" dirty="0"/>
          </a:p>
        </p:txBody>
      </p:sp>
      <p:sp>
        <p:nvSpPr>
          <p:cNvPr id="9" name="Espace réservé du texte 7"/>
          <p:cNvSpPr>
            <a:spLocks noGrp="1"/>
          </p:cNvSpPr>
          <p:nvPr>
            <p:ph type="body" sz="quarter" idx="14" hasCustomPrompt="1"/>
          </p:nvPr>
        </p:nvSpPr>
        <p:spPr>
          <a:xfrm>
            <a:off x="9255320" y="2319338"/>
            <a:ext cx="5954712" cy="1293812"/>
          </a:xfrm>
          <a:prstGeom prst="rect">
            <a:avLst/>
          </a:prstGeom>
        </p:spPr>
        <p:txBody>
          <a:bodyPr anchor="b" anchorCtr="1"/>
          <a:lstStyle>
            <a:lvl1pPr marL="0" indent="0" algn="ctr">
              <a:buNone/>
              <a:defRPr>
                <a:solidFill>
                  <a:schemeClr val="bg1"/>
                </a:solidFill>
                <a:latin typeface="+mn-lt"/>
              </a:defRPr>
            </a:lvl1pPr>
            <a:lvl2pPr marL="635000" indent="0" algn="ctr">
              <a:buNone/>
              <a:defRPr>
                <a:latin typeface="+mn-lt"/>
              </a:defRPr>
            </a:lvl2pPr>
            <a:lvl3pPr marL="1270000" indent="0" algn="ctr">
              <a:buNone/>
              <a:defRPr>
                <a:latin typeface="+mn-lt"/>
              </a:defRPr>
            </a:lvl3pPr>
            <a:lvl4pPr marL="1905000" indent="0" algn="ctr">
              <a:buNone/>
              <a:defRPr>
                <a:latin typeface="+mn-lt"/>
              </a:defRPr>
            </a:lvl4pPr>
            <a:lvl5pPr marL="2540000" indent="0" algn="ctr">
              <a:buNone/>
              <a:defRPr>
                <a:latin typeface="+mn-lt"/>
              </a:defRPr>
            </a:lvl5pPr>
          </a:lstStyle>
          <a:p>
            <a:pPr lvl="0"/>
            <a:r>
              <a:rPr lang="fr-FR" dirty="0" smtClean="0"/>
              <a:t>Sous-titre</a:t>
            </a:r>
            <a:endParaRPr lang="fr-FR" dirty="0"/>
          </a:p>
        </p:txBody>
      </p:sp>
      <p:sp>
        <p:nvSpPr>
          <p:cNvPr id="10" name="Espace réservé du texte 7"/>
          <p:cNvSpPr>
            <a:spLocks noGrp="1"/>
          </p:cNvSpPr>
          <p:nvPr>
            <p:ph type="body" sz="quarter" idx="15" hasCustomPrompt="1"/>
          </p:nvPr>
        </p:nvSpPr>
        <p:spPr>
          <a:xfrm>
            <a:off x="16280588" y="2319338"/>
            <a:ext cx="5954712" cy="1293812"/>
          </a:xfrm>
          <a:prstGeom prst="rect">
            <a:avLst/>
          </a:prstGeom>
        </p:spPr>
        <p:txBody>
          <a:bodyPr anchor="b" anchorCtr="1"/>
          <a:lstStyle>
            <a:lvl1pPr marL="0" indent="0" algn="ctr">
              <a:buNone/>
              <a:defRPr>
                <a:solidFill>
                  <a:schemeClr val="bg1"/>
                </a:solidFill>
                <a:latin typeface="+mn-lt"/>
              </a:defRPr>
            </a:lvl1pPr>
            <a:lvl2pPr marL="635000" indent="0" algn="ctr">
              <a:buNone/>
              <a:defRPr>
                <a:latin typeface="+mn-lt"/>
              </a:defRPr>
            </a:lvl2pPr>
            <a:lvl3pPr marL="1270000" indent="0" algn="ctr">
              <a:buNone/>
              <a:defRPr>
                <a:latin typeface="+mn-lt"/>
              </a:defRPr>
            </a:lvl3pPr>
            <a:lvl4pPr marL="1905000" indent="0" algn="ctr">
              <a:buNone/>
              <a:defRPr>
                <a:latin typeface="+mn-lt"/>
              </a:defRPr>
            </a:lvl4pPr>
            <a:lvl5pPr marL="2540000" indent="0" algn="ctr">
              <a:buNone/>
              <a:defRPr>
                <a:latin typeface="+mn-lt"/>
              </a:defRPr>
            </a:lvl5pPr>
          </a:lstStyle>
          <a:p>
            <a:pPr lvl="0"/>
            <a:r>
              <a:rPr lang="fr-FR" dirty="0" smtClean="0"/>
              <a:t>Sous-titre</a:t>
            </a:r>
            <a:endParaRPr lang="fr-FR" dirty="0"/>
          </a:p>
        </p:txBody>
      </p:sp>
    </p:spTree>
    <p:extLst>
      <p:ext uri="{BB962C8B-B14F-4D97-AF65-F5344CB8AC3E}">
        <p14:creationId xmlns:p14="http://schemas.microsoft.com/office/powerpoint/2010/main" val="642358162"/>
      </p:ext>
    </p:extLst>
  </p:cSld>
  <p:clrMapOvr>
    <a:masterClrMapping/>
  </p:clrMapOvr>
  <p:transition spd="med"/>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Liste de grands points">
    <p:bg>
      <p:bgPr>
        <a:solidFill>
          <a:schemeClr val="bg1">
            <a:lumMod val="95000"/>
          </a:schemeClr>
        </a:solidFill>
        <a:effectLst/>
      </p:bgPr>
    </p:bg>
    <p:spTree>
      <p:nvGrpSpPr>
        <p:cNvPr id="1" name=""/>
        <p:cNvGrpSpPr/>
        <p:nvPr/>
      </p:nvGrpSpPr>
      <p:grpSpPr>
        <a:xfrm>
          <a:off x="0" y="0"/>
          <a:ext cx="0" cy="0"/>
          <a:chOff x="0" y="0"/>
          <a:chExt cx="0" cy="0"/>
        </a:xfrm>
      </p:grpSpPr>
      <p:sp>
        <p:nvSpPr>
          <p:cNvPr id="10" name="Espace réservé du texte 2"/>
          <p:cNvSpPr>
            <a:spLocks noGrp="1"/>
          </p:cNvSpPr>
          <p:nvPr>
            <p:ph type="body" sz="quarter" idx="15" hasCustomPrompt="1"/>
          </p:nvPr>
        </p:nvSpPr>
        <p:spPr>
          <a:xfrm>
            <a:off x="832983" y="444346"/>
            <a:ext cx="10544175" cy="1569660"/>
          </a:xfrm>
          <a:prstGeom prst="rect">
            <a:avLst/>
          </a:prstGeom>
        </p:spPr>
        <p:txBody>
          <a:bodyPr>
            <a:spAutoFit/>
          </a:bodyPr>
          <a:lstStyle>
            <a:lvl1pPr marL="0" indent="0">
              <a:buNone/>
              <a:defRPr>
                <a:solidFill>
                  <a:schemeClr val="tx1"/>
                </a:solidFill>
                <a:latin typeface="+mn-ea"/>
                <a:ea typeface="+mn-ea"/>
              </a:defRPr>
            </a:lvl1pPr>
            <a:lvl2pPr marL="635000" indent="0">
              <a:buNone/>
              <a:defRPr/>
            </a:lvl2pPr>
            <a:lvl3pPr marL="1270000" indent="0">
              <a:buNone/>
              <a:defRPr/>
            </a:lvl3pPr>
            <a:lvl4pPr marL="1905000" indent="0">
              <a:buNone/>
              <a:defRPr/>
            </a:lvl4pPr>
            <a:lvl5pPr marL="2540000" indent="0">
              <a:buNone/>
              <a:defRPr/>
            </a:lvl5pPr>
          </a:lstStyle>
          <a:p>
            <a:r>
              <a:rPr lang="fr-FR" dirty="0" smtClean="0"/>
              <a:t>Description de la liste ci-dessous, sur une, deux ou trois lignes maximum.</a:t>
            </a:r>
            <a:endParaRPr lang="fr-FR" dirty="0"/>
          </a:p>
        </p:txBody>
      </p:sp>
      <p:sp>
        <p:nvSpPr>
          <p:cNvPr id="3" name="Espace réservé du texte 2"/>
          <p:cNvSpPr>
            <a:spLocks noGrp="1"/>
          </p:cNvSpPr>
          <p:nvPr>
            <p:ph type="body" sz="quarter" idx="16"/>
          </p:nvPr>
        </p:nvSpPr>
        <p:spPr>
          <a:xfrm>
            <a:off x="3816671" y="4104093"/>
            <a:ext cx="7136741" cy="1605349"/>
          </a:xfrm>
          <a:prstGeom prst="rect">
            <a:avLst/>
          </a:prstGeom>
        </p:spPr>
        <p:txBody>
          <a:bodyPr anchor="ctr" anchorCtr="0">
            <a:spAutoFit/>
          </a:bodyPr>
          <a:lstStyle>
            <a:lvl1pPr marL="0" indent="0" algn="l">
              <a:buNone/>
              <a:defRPr>
                <a:solidFill>
                  <a:schemeClr val="tx1"/>
                </a:solidFill>
              </a:defRPr>
            </a:lvl1pPr>
            <a:lvl2pPr marL="635000" indent="0">
              <a:buNone/>
              <a:defRPr/>
            </a:lvl2pPr>
            <a:lvl3pPr marL="1270000" indent="0">
              <a:buNone/>
              <a:defRPr/>
            </a:lvl3pPr>
            <a:lvl4pPr marL="1905000" indent="0">
              <a:buNone/>
              <a:defRPr/>
            </a:lvl4pPr>
            <a:lvl5pPr marL="2540000" indent="0">
              <a:buNone/>
              <a:defRPr/>
            </a:lvl5pPr>
          </a:lstStyle>
          <a:p>
            <a:pPr lvl="0"/>
            <a:r>
              <a:rPr lang="fr-FR" dirty="0" smtClean="0"/>
              <a:t>Cliquez pour modifier les styles du texte du masque</a:t>
            </a:r>
          </a:p>
        </p:txBody>
      </p:sp>
      <p:sp>
        <p:nvSpPr>
          <p:cNvPr id="6" name="Espace réservé du texte 2"/>
          <p:cNvSpPr>
            <a:spLocks noGrp="1"/>
          </p:cNvSpPr>
          <p:nvPr>
            <p:ph type="body" sz="quarter" idx="17" hasCustomPrompt="1"/>
          </p:nvPr>
        </p:nvSpPr>
        <p:spPr>
          <a:xfrm>
            <a:off x="2252544" y="3801277"/>
            <a:ext cx="1184945" cy="2092881"/>
          </a:xfrm>
          <a:prstGeom prst="rect">
            <a:avLst/>
          </a:prstGeom>
        </p:spPr>
        <p:txBody>
          <a:bodyPr wrap="square" anchor="b" anchorCtr="0">
            <a:spAutoFit/>
          </a:bodyPr>
          <a:lstStyle>
            <a:lvl1pPr marL="0" indent="0" algn="r">
              <a:buNone/>
              <a:defRPr sz="13000">
                <a:solidFill>
                  <a:schemeClr val="tx1"/>
                </a:solidFill>
                <a:latin typeface="+mn-ea"/>
                <a:ea typeface="+mn-ea"/>
              </a:defRPr>
            </a:lvl1pPr>
            <a:lvl2pPr marL="635000" indent="0">
              <a:buNone/>
              <a:defRPr/>
            </a:lvl2pPr>
            <a:lvl3pPr marL="1270000" indent="0">
              <a:buNone/>
              <a:defRPr/>
            </a:lvl3pPr>
            <a:lvl4pPr marL="1905000" indent="0">
              <a:buNone/>
              <a:defRPr/>
            </a:lvl4pPr>
            <a:lvl5pPr marL="2540000" indent="0">
              <a:buNone/>
              <a:defRPr/>
            </a:lvl5pPr>
          </a:lstStyle>
          <a:p>
            <a:pPr lvl="0"/>
            <a:r>
              <a:rPr lang="fr-FR" dirty="0" smtClean="0"/>
              <a:t>1</a:t>
            </a:r>
          </a:p>
        </p:txBody>
      </p:sp>
      <p:sp>
        <p:nvSpPr>
          <p:cNvPr id="8" name="Espace réservé du texte 2"/>
          <p:cNvSpPr>
            <a:spLocks noGrp="1"/>
          </p:cNvSpPr>
          <p:nvPr>
            <p:ph type="body" sz="quarter" idx="18"/>
          </p:nvPr>
        </p:nvSpPr>
        <p:spPr>
          <a:xfrm>
            <a:off x="14365724" y="4104093"/>
            <a:ext cx="7136741" cy="1605349"/>
          </a:xfrm>
          <a:prstGeom prst="rect">
            <a:avLst/>
          </a:prstGeom>
        </p:spPr>
        <p:txBody>
          <a:bodyPr anchor="ctr" anchorCtr="0">
            <a:spAutoFit/>
          </a:bodyPr>
          <a:lstStyle>
            <a:lvl1pPr marL="0" indent="0" algn="l">
              <a:buNone/>
              <a:defRPr>
                <a:solidFill>
                  <a:schemeClr val="tx1"/>
                </a:solidFill>
              </a:defRPr>
            </a:lvl1pPr>
            <a:lvl2pPr marL="635000" indent="0">
              <a:buNone/>
              <a:defRPr/>
            </a:lvl2pPr>
            <a:lvl3pPr marL="1270000" indent="0">
              <a:buNone/>
              <a:defRPr/>
            </a:lvl3pPr>
            <a:lvl4pPr marL="1905000" indent="0">
              <a:buNone/>
              <a:defRPr/>
            </a:lvl4pPr>
            <a:lvl5pPr marL="2540000" indent="0">
              <a:buNone/>
              <a:defRPr/>
            </a:lvl5pPr>
          </a:lstStyle>
          <a:p>
            <a:pPr lvl="0"/>
            <a:r>
              <a:rPr lang="fr-FR" dirty="0" smtClean="0"/>
              <a:t>Cliquez pour modifier les styles du texte du masque</a:t>
            </a:r>
          </a:p>
        </p:txBody>
      </p:sp>
      <p:sp>
        <p:nvSpPr>
          <p:cNvPr id="9" name="Espace réservé du texte 2"/>
          <p:cNvSpPr>
            <a:spLocks noGrp="1"/>
          </p:cNvSpPr>
          <p:nvPr>
            <p:ph type="body" sz="quarter" idx="19" hasCustomPrompt="1"/>
          </p:nvPr>
        </p:nvSpPr>
        <p:spPr>
          <a:xfrm>
            <a:off x="12801597" y="3801277"/>
            <a:ext cx="1184945" cy="2092881"/>
          </a:xfrm>
          <a:prstGeom prst="rect">
            <a:avLst/>
          </a:prstGeom>
        </p:spPr>
        <p:txBody>
          <a:bodyPr wrap="square" anchor="b" anchorCtr="0">
            <a:spAutoFit/>
          </a:bodyPr>
          <a:lstStyle>
            <a:lvl1pPr marL="0" indent="0" algn="r">
              <a:buNone/>
              <a:defRPr sz="13000">
                <a:solidFill>
                  <a:schemeClr val="tx1"/>
                </a:solidFill>
                <a:latin typeface="+mn-ea"/>
                <a:ea typeface="+mn-ea"/>
              </a:defRPr>
            </a:lvl1pPr>
            <a:lvl2pPr marL="635000" indent="0">
              <a:buNone/>
              <a:defRPr/>
            </a:lvl2pPr>
            <a:lvl3pPr marL="1270000" indent="0">
              <a:buNone/>
              <a:defRPr/>
            </a:lvl3pPr>
            <a:lvl4pPr marL="1905000" indent="0">
              <a:buNone/>
              <a:defRPr/>
            </a:lvl4pPr>
            <a:lvl5pPr marL="2540000" indent="0">
              <a:buNone/>
              <a:defRPr/>
            </a:lvl5pPr>
          </a:lstStyle>
          <a:p>
            <a:pPr lvl="0"/>
            <a:r>
              <a:rPr lang="fr-FR" dirty="0" smtClean="0"/>
              <a:t>4</a:t>
            </a:r>
          </a:p>
        </p:txBody>
      </p:sp>
      <p:sp>
        <p:nvSpPr>
          <p:cNvPr id="11" name="Espace réservé du texte 2"/>
          <p:cNvSpPr>
            <a:spLocks noGrp="1"/>
          </p:cNvSpPr>
          <p:nvPr>
            <p:ph type="body" sz="quarter" idx="20"/>
          </p:nvPr>
        </p:nvSpPr>
        <p:spPr>
          <a:xfrm>
            <a:off x="3816671" y="7096750"/>
            <a:ext cx="7136741" cy="1605349"/>
          </a:xfrm>
          <a:prstGeom prst="rect">
            <a:avLst/>
          </a:prstGeom>
        </p:spPr>
        <p:txBody>
          <a:bodyPr anchor="ctr" anchorCtr="0">
            <a:spAutoFit/>
          </a:bodyPr>
          <a:lstStyle>
            <a:lvl1pPr marL="0" indent="0" algn="l">
              <a:buNone/>
              <a:defRPr>
                <a:solidFill>
                  <a:schemeClr val="tx1"/>
                </a:solidFill>
              </a:defRPr>
            </a:lvl1pPr>
            <a:lvl2pPr marL="635000" indent="0">
              <a:buNone/>
              <a:defRPr/>
            </a:lvl2pPr>
            <a:lvl3pPr marL="1270000" indent="0">
              <a:buNone/>
              <a:defRPr/>
            </a:lvl3pPr>
            <a:lvl4pPr marL="1905000" indent="0">
              <a:buNone/>
              <a:defRPr/>
            </a:lvl4pPr>
            <a:lvl5pPr marL="2540000" indent="0">
              <a:buNone/>
              <a:defRPr/>
            </a:lvl5pPr>
          </a:lstStyle>
          <a:p>
            <a:pPr lvl="0"/>
            <a:r>
              <a:rPr lang="fr-FR" dirty="0" smtClean="0"/>
              <a:t>Cliquez pour modifier les styles du texte du masque</a:t>
            </a:r>
          </a:p>
        </p:txBody>
      </p:sp>
      <p:sp>
        <p:nvSpPr>
          <p:cNvPr id="12" name="Espace réservé du texte 2"/>
          <p:cNvSpPr>
            <a:spLocks noGrp="1"/>
          </p:cNvSpPr>
          <p:nvPr>
            <p:ph type="body" sz="quarter" idx="21" hasCustomPrompt="1"/>
          </p:nvPr>
        </p:nvSpPr>
        <p:spPr>
          <a:xfrm>
            <a:off x="2252544" y="6793934"/>
            <a:ext cx="1184945" cy="2092881"/>
          </a:xfrm>
          <a:prstGeom prst="rect">
            <a:avLst/>
          </a:prstGeom>
        </p:spPr>
        <p:txBody>
          <a:bodyPr wrap="square" anchor="b" anchorCtr="0">
            <a:spAutoFit/>
          </a:bodyPr>
          <a:lstStyle>
            <a:lvl1pPr marL="0" indent="0" algn="r">
              <a:buNone/>
              <a:defRPr sz="13000">
                <a:solidFill>
                  <a:schemeClr val="tx1"/>
                </a:solidFill>
                <a:latin typeface="+mn-ea"/>
                <a:ea typeface="+mn-ea"/>
              </a:defRPr>
            </a:lvl1pPr>
            <a:lvl2pPr marL="635000" indent="0">
              <a:buNone/>
              <a:defRPr/>
            </a:lvl2pPr>
            <a:lvl3pPr marL="1270000" indent="0">
              <a:buNone/>
              <a:defRPr/>
            </a:lvl3pPr>
            <a:lvl4pPr marL="1905000" indent="0">
              <a:buNone/>
              <a:defRPr/>
            </a:lvl4pPr>
            <a:lvl5pPr marL="2540000" indent="0">
              <a:buNone/>
              <a:defRPr/>
            </a:lvl5pPr>
          </a:lstStyle>
          <a:p>
            <a:pPr lvl="0"/>
            <a:r>
              <a:rPr lang="fr-FR" dirty="0" smtClean="0"/>
              <a:t>2</a:t>
            </a:r>
          </a:p>
        </p:txBody>
      </p:sp>
      <p:sp>
        <p:nvSpPr>
          <p:cNvPr id="13" name="Espace réservé du texte 2"/>
          <p:cNvSpPr>
            <a:spLocks noGrp="1"/>
          </p:cNvSpPr>
          <p:nvPr>
            <p:ph type="body" sz="quarter" idx="22"/>
          </p:nvPr>
        </p:nvSpPr>
        <p:spPr>
          <a:xfrm>
            <a:off x="14365724" y="7096750"/>
            <a:ext cx="7136741" cy="1605349"/>
          </a:xfrm>
          <a:prstGeom prst="rect">
            <a:avLst/>
          </a:prstGeom>
        </p:spPr>
        <p:txBody>
          <a:bodyPr anchor="ctr" anchorCtr="0">
            <a:spAutoFit/>
          </a:bodyPr>
          <a:lstStyle>
            <a:lvl1pPr marL="0" indent="0" algn="l">
              <a:buNone/>
              <a:defRPr>
                <a:solidFill>
                  <a:schemeClr val="tx1"/>
                </a:solidFill>
              </a:defRPr>
            </a:lvl1pPr>
            <a:lvl2pPr marL="635000" indent="0">
              <a:buNone/>
              <a:defRPr/>
            </a:lvl2pPr>
            <a:lvl3pPr marL="1270000" indent="0">
              <a:buNone/>
              <a:defRPr/>
            </a:lvl3pPr>
            <a:lvl4pPr marL="1905000" indent="0">
              <a:buNone/>
              <a:defRPr/>
            </a:lvl4pPr>
            <a:lvl5pPr marL="2540000" indent="0">
              <a:buNone/>
              <a:defRPr/>
            </a:lvl5pPr>
          </a:lstStyle>
          <a:p>
            <a:pPr lvl="0"/>
            <a:r>
              <a:rPr lang="fr-FR" dirty="0" smtClean="0"/>
              <a:t>Cliquez pour modifier les styles du texte du masque</a:t>
            </a:r>
          </a:p>
        </p:txBody>
      </p:sp>
      <p:sp>
        <p:nvSpPr>
          <p:cNvPr id="14" name="Espace réservé du texte 2"/>
          <p:cNvSpPr>
            <a:spLocks noGrp="1"/>
          </p:cNvSpPr>
          <p:nvPr>
            <p:ph type="body" sz="quarter" idx="23" hasCustomPrompt="1"/>
          </p:nvPr>
        </p:nvSpPr>
        <p:spPr>
          <a:xfrm>
            <a:off x="12801597" y="6793934"/>
            <a:ext cx="1184945" cy="2092881"/>
          </a:xfrm>
          <a:prstGeom prst="rect">
            <a:avLst/>
          </a:prstGeom>
        </p:spPr>
        <p:txBody>
          <a:bodyPr wrap="square" anchor="b" anchorCtr="0">
            <a:spAutoFit/>
          </a:bodyPr>
          <a:lstStyle>
            <a:lvl1pPr marL="0" indent="0" algn="r">
              <a:buNone/>
              <a:defRPr sz="13000">
                <a:solidFill>
                  <a:schemeClr val="tx1"/>
                </a:solidFill>
                <a:latin typeface="+mn-ea"/>
                <a:ea typeface="+mn-ea"/>
              </a:defRPr>
            </a:lvl1pPr>
            <a:lvl2pPr marL="635000" indent="0">
              <a:buNone/>
              <a:defRPr/>
            </a:lvl2pPr>
            <a:lvl3pPr marL="1270000" indent="0">
              <a:buNone/>
              <a:defRPr/>
            </a:lvl3pPr>
            <a:lvl4pPr marL="1905000" indent="0">
              <a:buNone/>
              <a:defRPr/>
            </a:lvl4pPr>
            <a:lvl5pPr marL="2540000" indent="0">
              <a:buNone/>
              <a:defRPr/>
            </a:lvl5pPr>
          </a:lstStyle>
          <a:p>
            <a:pPr lvl="0"/>
            <a:r>
              <a:rPr lang="fr-FR" dirty="0" smtClean="0"/>
              <a:t>5</a:t>
            </a:r>
          </a:p>
        </p:txBody>
      </p:sp>
      <p:sp>
        <p:nvSpPr>
          <p:cNvPr id="15" name="Espace réservé du texte 2"/>
          <p:cNvSpPr>
            <a:spLocks noGrp="1"/>
          </p:cNvSpPr>
          <p:nvPr>
            <p:ph type="body" sz="quarter" idx="24"/>
          </p:nvPr>
        </p:nvSpPr>
        <p:spPr>
          <a:xfrm>
            <a:off x="3816671" y="10129880"/>
            <a:ext cx="7136741" cy="1605349"/>
          </a:xfrm>
          <a:prstGeom prst="rect">
            <a:avLst/>
          </a:prstGeom>
        </p:spPr>
        <p:txBody>
          <a:bodyPr anchor="ctr" anchorCtr="0">
            <a:spAutoFit/>
          </a:bodyPr>
          <a:lstStyle>
            <a:lvl1pPr marL="0" indent="0" algn="l">
              <a:buNone/>
              <a:defRPr>
                <a:solidFill>
                  <a:schemeClr val="tx1"/>
                </a:solidFill>
              </a:defRPr>
            </a:lvl1pPr>
            <a:lvl2pPr marL="635000" indent="0">
              <a:buNone/>
              <a:defRPr/>
            </a:lvl2pPr>
            <a:lvl3pPr marL="1270000" indent="0">
              <a:buNone/>
              <a:defRPr/>
            </a:lvl3pPr>
            <a:lvl4pPr marL="1905000" indent="0">
              <a:buNone/>
              <a:defRPr/>
            </a:lvl4pPr>
            <a:lvl5pPr marL="2540000" indent="0">
              <a:buNone/>
              <a:defRPr/>
            </a:lvl5pPr>
          </a:lstStyle>
          <a:p>
            <a:pPr lvl="0"/>
            <a:r>
              <a:rPr lang="fr-FR" dirty="0" smtClean="0"/>
              <a:t>Cliquez pour modifier les styles du texte du masque</a:t>
            </a:r>
          </a:p>
        </p:txBody>
      </p:sp>
      <p:sp>
        <p:nvSpPr>
          <p:cNvPr id="16" name="Espace réservé du texte 2"/>
          <p:cNvSpPr>
            <a:spLocks noGrp="1"/>
          </p:cNvSpPr>
          <p:nvPr>
            <p:ph type="body" sz="quarter" idx="25" hasCustomPrompt="1"/>
          </p:nvPr>
        </p:nvSpPr>
        <p:spPr>
          <a:xfrm>
            <a:off x="2252544" y="9827064"/>
            <a:ext cx="1184945" cy="2092881"/>
          </a:xfrm>
          <a:prstGeom prst="rect">
            <a:avLst/>
          </a:prstGeom>
        </p:spPr>
        <p:txBody>
          <a:bodyPr wrap="square" anchor="b" anchorCtr="0">
            <a:spAutoFit/>
          </a:bodyPr>
          <a:lstStyle>
            <a:lvl1pPr marL="0" indent="0" algn="r">
              <a:buNone/>
              <a:defRPr sz="13000">
                <a:solidFill>
                  <a:schemeClr val="tx1"/>
                </a:solidFill>
                <a:latin typeface="+mn-ea"/>
                <a:ea typeface="+mn-ea"/>
              </a:defRPr>
            </a:lvl1pPr>
            <a:lvl2pPr marL="635000" indent="0">
              <a:buNone/>
              <a:defRPr/>
            </a:lvl2pPr>
            <a:lvl3pPr marL="1270000" indent="0">
              <a:buNone/>
              <a:defRPr/>
            </a:lvl3pPr>
            <a:lvl4pPr marL="1905000" indent="0">
              <a:buNone/>
              <a:defRPr/>
            </a:lvl4pPr>
            <a:lvl5pPr marL="2540000" indent="0">
              <a:buNone/>
              <a:defRPr/>
            </a:lvl5pPr>
          </a:lstStyle>
          <a:p>
            <a:pPr lvl="0"/>
            <a:r>
              <a:rPr lang="fr-FR" dirty="0" smtClean="0"/>
              <a:t>3</a:t>
            </a:r>
          </a:p>
        </p:txBody>
      </p:sp>
      <p:sp>
        <p:nvSpPr>
          <p:cNvPr id="17" name="Espace réservé du texte 2"/>
          <p:cNvSpPr>
            <a:spLocks noGrp="1"/>
          </p:cNvSpPr>
          <p:nvPr>
            <p:ph type="body" sz="quarter" idx="26"/>
          </p:nvPr>
        </p:nvSpPr>
        <p:spPr>
          <a:xfrm>
            <a:off x="14365724" y="10129880"/>
            <a:ext cx="7136741" cy="1605349"/>
          </a:xfrm>
          <a:prstGeom prst="rect">
            <a:avLst/>
          </a:prstGeom>
        </p:spPr>
        <p:txBody>
          <a:bodyPr anchor="ctr" anchorCtr="0">
            <a:spAutoFit/>
          </a:bodyPr>
          <a:lstStyle>
            <a:lvl1pPr marL="0" indent="0" algn="l">
              <a:buNone/>
              <a:defRPr>
                <a:solidFill>
                  <a:schemeClr val="tx1"/>
                </a:solidFill>
              </a:defRPr>
            </a:lvl1pPr>
            <a:lvl2pPr marL="635000" indent="0">
              <a:buNone/>
              <a:defRPr/>
            </a:lvl2pPr>
            <a:lvl3pPr marL="1270000" indent="0">
              <a:buNone/>
              <a:defRPr/>
            </a:lvl3pPr>
            <a:lvl4pPr marL="1905000" indent="0">
              <a:buNone/>
              <a:defRPr/>
            </a:lvl4pPr>
            <a:lvl5pPr marL="2540000" indent="0">
              <a:buNone/>
              <a:defRPr/>
            </a:lvl5pPr>
          </a:lstStyle>
          <a:p>
            <a:pPr lvl="0"/>
            <a:r>
              <a:rPr lang="fr-FR" dirty="0" smtClean="0"/>
              <a:t>Cliquez pour modifier les styles du texte du masque</a:t>
            </a:r>
          </a:p>
        </p:txBody>
      </p:sp>
      <p:sp>
        <p:nvSpPr>
          <p:cNvPr id="18" name="Espace réservé du texte 2"/>
          <p:cNvSpPr>
            <a:spLocks noGrp="1"/>
          </p:cNvSpPr>
          <p:nvPr>
            <p:ph type="body" sz="quarter" idx="27" hasCustomPrompt="1"/>
          </p:nvPr>
        </p:nvSpPr>
        <p:spPr>
          <a:xfrm>
            <a:off x="12801597" y="9827064"/>
            <a:ext cx="1184945" cy="2092881"/>
          </a:xfrm>
          <a:prstGeom prst="rect">
            <a:avLst/>
          </a:prstGeom>
        </p:spPr>
        <p:txBody>
          <a:bodyPr wrap="square" anchor="b" anchorCtr="0">
            <a:spAutoFit/>
          </a:bodyPr>
          <a:lstStyle>
            <a:lvl1pPr marL="0" indent="0" algn="r">
              <a:buNone/>
              <a:defRPr sz="13000">
                <a:solidFill>
                  <a:schemeClr val="tx1"/>
                </a:solidFill>
                <a:latin typeface="+mn-ea"/>
                <a:ea typeface="+mn-ea"/>
              </a:defRPr>
            </a:lvl1pPr>
            <a:lvl2pPr marL="635000" indent="0">
              <a:buNone/>
              <a:defRPr/>
            </a:lvl2pPr>
            <a:lvl3pPr marL="1270000" indent="0">
              <a:buNone/>
              <a:defRPr/>
            </a:lvl3pPr>
            <a:lvl4pPr marL="1905000" indent="0">
              <a:buNone/>
              <a:defRPr/>
            </a:lvl4pPr>
            <a:lvl5pPr marL="2540000" indent="0">
              <a:buNone/>
              <a:defRPr/>
            </a:lvl5pPr>
          </a:lstStyle>
          <a:p>
            <a:pPr lvl="0"/>
            <a:r>
              <a:rPr lang="fr-FR" dirty="0" smtClean="0"/>
              <a:t>6</a:t>
            </a:r>
          </a:p>
        </p:txBody>
      </p:sp>
    </p:spTree>
    <p:extLst>
      <p:ext uri="{BB962C8B-B14F-4D97-AF65-F5344CB8AC3E}">
        <p14:creationId xmlns:p14="http://schemas.microsoft.com/office/powerpoint/2010/main" val="921800169"/>
      </p:ext>
    </p:extLst>
  </p:cSld>
  <p:clrMapOvr>
    <a:masterClrMapping/>
  </p:clrMapOvr>
  <p:transition spd="med"/>
  <p:timing>
    <p:tnLst>
      <p:par>
        <p:cTn id="1" dur="indefinite" restart="never" nodeType="tmRoot"/>
      </p:par>
    </p:tnLst>
  </p:timing>
  <p:extLst>
    <p:ext uri="{DCECCB84-F9BA-43D5-87BE-67443E8EF086}">
      <p15:sldGuideLst xmlns:p15="http://schemas.microsoft.com/office/powerpoint/2012/main"/>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Liste de grands points">
    <p:bg>
      <p:bgPr>
        <a:solidFill>
          <a:schemeClr val="tx1"/>
        </a:solidFill>
        <a:effectLst/>
      </p:bgPr>
    </p:bg>
    <p:spTree>
      <p:nvGrpSpPr>
        <p:cNvPr id="1" name=""/>
        <p:cNvGrpSpPr/>
        <p:nvPr/>
      </p:nvGrpSpPr>
      <p:grpSpPr>
        <a:xfrm>
          <a:off x="0" y="0"/>
          <a:ext cx="0" cy="0"/>
          <a:chOff x="0" y="0"/>
          <a:chExt cx="0" cy="0"/>
        </a:xfrm>
      </p:grpSpPr>
      <p:sp>
        <p:nvSpPr>
          <p:cNvPr id="10" name="Espace réservé du texte 2"/>
          <p:cNvSpPr>
            <a:spLocks noGrp="1"/>
          </p:cNvSpPr>
          <p:nvPr>
            <p:ph type="body" sz="quarter" idx="15" hasCustomPrompt="1"/>
          </p:nvPr>
        </p:nvSpPr>
        <p:spPr>
          <a:xfrm>
            <a:off x="832983" y="444346"/>
            <a:ext cx="10544175" cy="1569660"/>
          </a:xfrm>
          <a:prstGeom prst="rect">
            <a:avLst/>
          </a:prstGeom>
        </p:spPr>
        <p:txBody>
          <a:bodyPr>
            <a:spAutoFit/>
          </a:bodyPr>
          <a:lstStyle>
            <a:lvl1pPr marL="0" indent="0">
              <a:buNone/>
              <a:defRPr>
                <a:solidFill>
                  <a:schemeClr val="bg1"/>
                </a:solidFill>
                <a:latin typeface="+mn-ea"/>
                <a:ea typeface="+mn-ea"/>
              </a:defRPr>
            </a:lvl1pPr>
            <a:lvl2pPr marL="635000" indent="0">
              <a:buNone/>
              <a:defRPr/>
            </a:lvl2pPr>
            <a:lvl3pPr marL="1270000" indent="0">
              <a:buNone/>
              <a:defRPr/>
            </a:lvl3pPr>
            <a:lvl4pPr marL="1905000" indent="0">
              <a:buNone/>
              <a:defRPr/>
            </a:lvl4pPr>
            <a:lvl5pPr marL="2540000" indent="0">
              <a:buNone/>
              <a:defRPr/>
            </a:lvl5pPr>
          </a:lstStyle>
          <a:p>
            <a:r>
              <a:rPr lang="fr-FR" dirty="0" smtClean="0"/>
              <a:t>Description de la liste ci-dessous, sur une, deux ou trois lignes maximum.</a:t>
            </a:r>
            <a:endParaRPr lang="fr-FR" dirty="0"/>
          </a:p>
        </p:txBody>
      </p:sp>
      <p:sp>
        <p:nvSpPr>
          <p:cNvPr id="3" name="Espace réservé du texte 2"/>
          <p:cNvSpPr>
            <a:spLocks noGrp="1"/>
          </p:cNvSpPr>
          <p:nvPr>
            <p:ph type="body" sz="quarter" idx="16"/>
          </p:nvPr>
        </p:nvSpPr>
        <p:spPr>
          <a:xfrm>
            <a:off x="3816671" y="4104093"/>
            <a:ext cx="7136741" cy="1605349"/>
          </a:xfrm>
          <a:prstGeom prst="rect">
            <a:avLst/>
          </a:prstGeom>
        </p:spPr>
        <p:txBody>
          <a:bodyPr anchor="ctr" anchorCtr="0">
            <a:spAutoFit/>
          </a:bodyPr>
          <a:lstStyle>
            <a:lvl1pPr marL="0" indent="0" algn="l">
              <a:buNone/>
              <a:defRPr>
                <a:solidFill>
                  <a:schemeClr val="bg1"/>
                </a:solidFill>
              </a:defRPr>
            </a:lvl1pPr>
            <a:lvl2pPr marL="635000" indent="0">
              <a:buNone/>
              <a:defRPr/>
            </a:lvl2pPr>
            <a:lvl3pPr marL="1270000" indent="0">
              <a:buNone/>
              <a:defRPr/>
            </a:lvl3pPr>
            <a:lvl4pPr marL="1905000" indent="0">
              <a:buNone/>
              <a:defRPr/>
            </a:lvl4pPr>
            <a:lvl5pPr marL="2540000" indent="0">
              <a:buNone/>
              <a:defRPr/>
            </a:lvl5pPr>
          </a:lstStyle>
          <a:p>
            <a:pPr lvl="0"/>
            <a:r>
              <a:rPr lang="fr-FR" dirty="0" smtClean="0"/>
              <a:t>Cliquez pour modifier les styles du texte du masque</a:t>
            </a:r>
          </a:p>
        </p:txBody>
      </p:sp>
      <p:sp>
        <p:nvSpPr>
          <p:cNvPr id="6" name="Espace réservé du texte 2"/>
          <p:cNvSpPr>
            <a:spLocks noGrp="1"/>
          </p:cNvSpPr>
          <p:nvPr>
            <p:ph type="body" sz="quarter" idx="17" hasCustomPrompt="1"/>
          </p:nvPr>
        </p:nvSpPr>
        <p:spPr>
          <a:xfrm>
            <a:off x="2252544" y="3801277"/>
            <a:ext cx="1184945" cy="2092881"/>
          </a:xfrm>
          <a:prstGeom prst="rect">
            <a:avLst/>
          </a:prstGeom>
        </p:spPr>
        <p:txBody>
          <a:bodyPr wrap="square" anchor="b" anchorCtr="0">
            <a:spAutoFit/>
          </a:bodyPr>
          <a:lstStyle>
            <a:lvl1pPr marL="0" indent="0" algn="r">
              <a:buNone/>
              <a:defRPr sz="13000">
                <a:solidFill>
                  <a:schemeClr val="bg1"/>
                </a:solidFill>
                <a:latin typeface="+mn-ea"/>
                <a:ea typeface="+mn-ea"/>
              </a:defRPr>
            </a:lvl1pPr>
            <a:lvl2pPr marL="635000" indent="0">
              <a:buNone/>
              <a:defRPr/>
            </a:lvl2pPr>
            <a:lvl3pPr marL="1270000" indent="0">
              <a:buNone/>
              <a:defRPr/>
            </a:lvl3pPr>
            <a:lvl4pPr marL="1905000" indent="0">
              <a:buNone/>
              <a:defRPr/>
            </a:lvl4pPr>
            <a:lvl5pPr marL="2540000" indent="0">
              <a:buNone/>
              <a:defRPr/>
            </a:lvl5pPr>
          </a:lstStyle>
          <a:p>
            <a:pPr lvl="0"/>
            <a:r>
              <a:rPr lang="fr-FR" dirty="0" smtClean="0"/>
              <a:t>1</a:t>
            </a:r>
          </a:p>
        </p:txBody>
      </p:sp>
      <p:sp>
        <p:nvSpPr>
          <p:cNvPr id="8" name="Espace réservé du texte 2"/>
          <p:cNvSpPr>
            <a:spLocks noGrp="1"/>
          </p:cNvSpPr>
          <p:nvPr>
            <p:ph type="body" sz="quarter" idx="18"/>
          </p:nvPr>
        </p:nvSpPr>
        <p:spPr>
          <a:xfrm>
            <a:off x="14365724" y="4104093"/>
            <a:ext cx="7136741" cy="1605349"/>
          </a:xfrm>
          <a:prstGeom prst="rect">
            <a:avLst/>
          </a:prstGeom>
        </p:spPr>
        <p:txBody>
          <a:bodyPr anchor="ctr" anchorCtr="0">
            <a:spAutoFit/>
          </a:bodyPr>
          <a:lstStyle>
            <a:lvl1pPr marL="0" indent="0" algn="l">
              <a:buNone/>
              <a:defRPr>
                <a:solidFill>
                  <a:schemeClr val="bg1"/>
                </a:solidFill>
              </a:defRPr>
            </a:lvl1pPr>
            <a:lvl2pPr marL="635000" indent="0">
              <a:buNone/>
              <a:defRPr/>
            </a:lvl2pPr>
            <a:lvl3pPr marL="1270000" indent="0">
              <a:buNone/>
              <a:defRPr/>
            </a:lvl3pPr>
            <a:lvl4pPr marL="1905000" indent="0">
              <a:buNone/>
              <a:defRPr/>
            </a:lvl4pPr>
            <a:lvl5pPr marL="2540000" indent="0">
              <a:buNone/>
              <a:defRPr/>
            </a:lvl5pPr>
          </a:lstStyle>
          <a:p>
            <a:pPr lvl="0"/>
            <a:r>
              <a:rPr lang="fr-FR" dirty="0" smtClean="0"/>
              <a:t>Cliquez pour modifier les styles du texte du masque</a:t>
            </a:r>
          </a:p>
        </p:txBody>
      </p:sp>
      <p:sp>
        <p:nvSpPr>
          <p:cNvPr id="9" name="Espace réservé du texte 2"/>
          <p:cNvSpPr>
            <a:spLocks noGrp="1"/>
          </p:cNvSpPr>
          <p:nvPr>
            <p:ph type="body" sz="quarter" idx="19" hasCustomPrompt="1"/>
          </p:nvPr>
        </p:nvSpPr>
        <p:spPr>
          <a:xfrm>
            <a:off x="12801597" y="3801277"/>
            <a:ext cx="1184945" cy="2092881"/>
          </a:xfrm>
          <a:prstGeom prst="rect">
            <a:avLst/>
          </a:prstGeom>
        </p:spPr>
        <p:txBody>
          <a:bodyPr wrap="square" anchor="b" anchorCtr="0">
            <a:spAutoFit/>
          </a:bodyPr>
          <a:lstStyle>
            <a:lvl1pPr marL="0" indent="0" algn="r">
              <a:buNone/>
              <a:defRPr sz="13000">
                <a:solidFill>
                  <a:schemeClr val="bg1"/>
                </a:solidFill>
                <a:latin typeface="+mn-ea"/>
                <a:ea typeface="+mn-ea"/>
              </a:defRPr>
            </a:lvl1pPr>
            <a:lvl2pPr marL="635000" indent="0">
              <a:buNone/>
              <a:defRPr/>
            </a:lvl2pPr>
            <a:lvl3pPr marL="1270000" indent="0">
              <a:buNone/>
              <a:defRPr/>
            </a:lvl3pPr>
            <a:lvl4pPr marL="1905000" indent="0">
              <a:buNone/>
              <a:defRPr/>
            </a:lvl4pPr>
            <a:lvl5pPr marL="2540000" indent="0">
              <a:buNone/>
              <a:defRPr/>
            </a:lvl5pPr>
          </a:lstStyle>
          <a:p>
            <a:pPr lvl="0"/>
            <a:r>
              <a:rPr lang="fr-FR" dirty="0" smtClean="0"/>
              <a:t>4</a:t>
            </a:r>
          </a:p>
        </p:txBody>
      </p:sp>
      <p:sp>
        <p:nvSpPr>
          <p:cNvPr id="11" name="Espace réservé du texte 2"/>
          <p:cNvSpPr>
            <a:spLocks noGrp="1"/>
          </p:cNvSpPr>
          <p:nvPr>
            <p:ph type="body" sz="quarter" idx="20"/>
          </p:nvPr>
        </p:nvSpPr>
        <p:spPr>
          <a:xfrm>
            <a:off x="3816671" y="7096750"/>
            <a:ext cx="7136741" cy="1605349"/>
          </a:xfrm>
          <a:prstGeom prst="rect">
            <a:avLst/>
          </a:prstGeom>
        </p:spPr>
        <p:txBody>
          <a:bodyPr anchor="ctr" anchorCtr="0">
            <a:spAutoFit/>
          </a:bodyPr>
          <a:lstStyle>
            <a:lvl1pPr marL="0" indent="0" algn="l">
              <a:buNone/>
              <a:defRPr>
                <a:solidFill>
                  <a:schemeClr val="bg1"/>
                </a:solidFill>
              </a:defRPr>
            </a:lvl1pPr>
            <a:lvl2pPr marL="635000" indent="0">
              <a:buNone/>
              <a:defRPr/>
            </a:lvl2pPr>
            <a:lvl3pPr marL="1270000" indent="0">
              <a:buNone/>
              <a:defRPr/>
            </a:lvl3pPr>
            <a:lvl4pPr marL="1905000" indent="0">
              <a:buNone/>
              <a:defRPr/>
            </a:lvl4pPr>
            <a:lvl5pPr marL="2540000" indent="0">
              <a:buNone/>
              <a:defRPr/>
            </a:lvl5pPr>
          </a:lstStyle>
          <a:p>
            <a:pPr lvl="0"/>
            <a:r>
              <a:rPr lang="fr-FR" dirty="0" smtClean="0"/>
              <a:t>Cliquez pour modifier les styles du texte du masque</a:t>
            </a:r>
          </a:p>
        </p:txBody>
      </p:sp>
      <p:sp>
        <p:nvSpPr>
          <p:cNvPr id="12" name="Espace réservé du texte 2"/>
          <p:cNvSpPr>
            <a:spLocks noGrp="1"/>
          </p:cNvSpPr>
          <p:nvPr>
            <p:ph type="body" sz="quarter" idx="21" hasCustomPrompt="1"/>
          </p:nvPr>
        </p:nvSpPr>
        <p:spPr>
          <a:xfrm>
            <a:off x="2252544" y="6793934"/>
            <a:ext cx="1184945" cy="2092881"/>
          </a:xfrm>
          <a:prstGeom prst="rect">
            <a:avLst/>
          </a:prstGeom>
        </p:spPr>
        <p:txBody>
          <a:bodyPr wrap="square" anchor="b" anchorCtr="0">
            <a:spAutoFit/>
          </a:bodyPr>
          <a:lstStyle>
            <a:lvl1pPr marL="0" indent="0" algn="r">
              <a:buNone/>
              <a:defRPr sz="13000">
                <a:solidFill>
                  <a:schemeClr val="bg1"/>
                </a:solidFill>
                <a:latin typeface="+mn-ea"/>
                <a:ea typeface="+mn-ea"/>
              </a:defRPr>
            </a:lvl1pPr>
            <a:lvl2pPr marL="635000" indent="0">
              <a:buNone/>
              <a:defRPr/>
            </a:lvl2pPr>
            <a:lvl3pPr marL="1270000" indent="0">
              <a:buNone/>
              <a:defRPr/>
            </a:lvl3pPr>
            <a:lvl4pPr marL="1905000" indent="0">
              <a:buNone/>
              <a:defRPr/>
            </a:lvl4pPr>
            <a:lvl5pPr marL="2540000" indent="0">
              <a:buNone/>
              <a:defRPr/>
            </a:lvl5pPr>
          </a:lstStyle>
          <a:p>
            <a:pPr lvl="0"/>
            <a:r>
              <a:rPr lang="fr-FR" dirty="0" smtClean="0"/>
              <a:t>2</a:t>
            </a:r>
          </a:p>
        </p:txBody>
      </p:sp>
      <p:sp>
        <p:nvSpPr>
          <p:cNvPr id="13" name="Espace réservé du texte 2"/>
          <p:cNvSpPr>
            <a:spLocks noGrp="1"/>
          </p:cNvSpPr>
          <p:nvPr>
            <p:ph type="body" sz="quarter" idx="22"/>
          </p:nvPr>
        </p:nvSpPr>
        <p:spPr>
          <a:xfrm>
            <a:off x="14365724" y="7096750"/>
            <a:ext cx="7136741" cy="1605349"/>
          </a:xfrm>
          <a:prstGeom prst="rect">
            <a:avLst/>
          </a:prstGeom>
        </p:spPr>
        <p:txBody>
          <a:bodyPr anchor="ctr" anchorCtr="0">
            <a:spAutoFit/>
          </a:bodyPr>
          <a:lstStyle>
            <a:lvl1pPr marL="0" indent="0" algn="l">
              <a:buNone/>
              <a:defRPr>
                <a:solidFill>
                  <a:schemeClr val="bg1"/>
                </a:solidFill>
              </a:defRPr>
            </a:lvl1pPr>
            <a:lvl2pPr marL="635000" indent="0">
              <a:buNone/>
              <a:defRPr/>
            </a:lvl2pPr>
            <a:lvl3pPr marL="1270000" indent="0">
              <a:buNone/>
              <a:defRPr/>
            </a:lvl3pPr>
            <a:lvl4pPr marL="1905000" indent="0">
              <a:buNone/>
              <a:defRPr/>
            </a:lvl4pPr>
            <a:lvl5pPr marL="2540000" indent="0">
              <a:buNone/>
              <a:defRPr/>
            </a:lvl5pPr>
          </a:lstStyle>
          <a:p>
            <a:pPr lvl="0"/>
            <a:r>
              <a:rPr lang="fr-FR" dirty="0" smtClean="0"/>
              <a:t>Cliquez pour modifier les styles du texte du masque</a:t>
            </a:r>
          </a:p>
        </p:txBody>
      </p:sp>
      <p:sp>
        <p:nvSpPr>
          <p:cNvPr id="14" name="Espace réservé du texte 2"/>
          <p:cNvSpPr>
            <a:spLocks noGrp="1"/>
          </p:cNvSpPr>
          <p:nvPr>
            <p:ph type="body" sz="quarter" idx="23" hasCustomPrompt="1"/>
          </p:nvPr>
        </p:nvSpPr>
        <p:spPr>
          <a:xfrm>
            <a:off x="12801597" y="6793934"/>
            <a:ext cx="1184945" cy="2092881"/>
          </a:xfrm>
          <a:prstGeom prst="rect">
            <a:avLst/>
          </a:prstGeom>
        </p:spPr>
        <p:txBody>
          <a:bodyPr wrap="square" anchor="b" anchorCtr="0">
            <a:spAutoFit/>
          </a:bodyPr>
          <a:lstStyle>
            <a:lvl1pPr marL="0" indent="0" algn="r">
              <a:buNone/>
              <a:defRPr sz="13000">
                <a:solidFill>
                  <a:schemeClr val="bg1"/>
                </a:solidFill>
                <a:latin typeface="+mn-ea"/>
                <a:ea typeface="+mn-ea"/>
              </a:defRPr>
            </a:lvl1pPr>
            <a:lvl2pPr marL="635000" indent="0">
              <a:buNone/>
              <a:defRPr/>
            </a:lvl2pPr>
            <a:lvl3pPr marL="1270000" indent="0">
              <a:buNone/>
              <a:defRPr/>
            </a:lvl3pPr>
            <a:lvl4pPr marL="1905000" indent="0">
              <a:buNone/>
              <a:defRPr/>
            </a:lvl4pPr>
            <a:lvl5pPr marL="2540000" indent="0">
              <a:buNone/>
              <a:defRPr/>
            </a:lvl5pPr>
          </a:lstStyle>
          <a:p>
            <a:pPr lvl="0"/>
            <a:r>
              <a:rPr lang="fr-FR" dirty="0" smtClean="0"/>
              <a:t>5</a:t>
            </a:r>
          </a:p>
        </p:txBody>
      </p:sp>
      <p:sp>
        <p:nvSpPr>
          <p:cNvPr id="15" name="Espace réservé du texte 2"/>
          <p:cNvSpPr>
            <a:spLocks noGrp="1"/>
          </p:cNvSpPr>
          <p:nvPr>
            <p:ph type="body" sz="quarter" idx="24"/>
          </p:nvPr>
        </p:nvSpPr>
        <p:spPr>
          <a:xfrm>
            <a:off x="3816671" y="10129880"/>
            <a:ext cx="7136741" cy="1605349"/>
          </a:xfrm>
          <a:prstGeom prst="rect">
            <a:avLst/>
          </a:prstGeom>
        </p:spPr>
        <p:txBody>
          <a:bodyPr anchor="ctr" anchorCtr="0">
            <a:spAutoFit/>
          </a:bodyPr>
          <a:lstStyle>
            <a:lvl1pPr marL="0" indent="0" algn="l">
              <a:buNone/>
              <a:defRPr>
                <a:solidFill>
                  <a:schemeClr val="bg1"/>
                </a:solidFill>
              </a:defRPr>
            </a:lvl1pPr>
            <a:lvl2pPr marL="635000" indent="0">
              <a:buNone/>
              <a:defRPr/>
            </a:lvl2pPr>
            <a:lvl3pPr marL="1270000" indent="0">
              <a:buNone/>
              <a:defRPr/>
            </a:lvl3pPr>
            <a:lvl4pPr marL="1905000" indent="0">
              <a:buNone/>
              <a:defRPr/>
            </a:lvl4pPr>
            <a:lvl5pPr marL="2540000" indent="0">
              <a:buNone/>
              <a:defRPr/>
            </a:lvl5pPr>
          </a:lstStyle>
          <a:p>
            <a:pPr lvl="0"/>
            <a:r>
              <a:rPr lang="fr-FR" dirty="0" smtClean="0"/>
              <a:t>Cliquez pour modifier les styles du texte du masque</a:t>
            </a:r>
          </a:p>
        </p:txBody>
      </p:sp>
      <p:sp>
        <p:nvSpPr>
          <p:cNvPr id="16" name="Espace réservé du texte 2"/>
          <p:cNvSpPr>
            <a:spLocks noGrp="1"/>
          </p:cNvSpPr>
          <p:nvPr>
            <p:ph type="body" sz="quarter" idx="25" hasCustomPrompt="1"/>
          </p:nvPr>
        </p:nvSpPr>
        <p:spPr>
          <a:xfrm>
            <a:off x="2252544" y="9827064"/>
            <a:ext cx="1184945" cy="2092881"/>
          </a:xfrm>
          <a:prstGeom prst="rect">
            <a:avLst/>
          </a:prstGeom>
        </p:spPr>
        <p:txBody>
          <a:bodyPr wrap="square" anchor="b" anchorCtr="0">
            <a:spAutoFit/>
          </a:bodyPr>
          <a:lstStyle>
            <a:lvl1pPr marL="0" indent="0" algn="r">
              <a:buNone/>
              <a:defRPr sz="13000">
                <a:solidFill>
                  <a:schemeClr val="bg1"/>
                </a:solidFill>
                <a:latin typeface="+mn-ea"/>
                <a:ea typeface="+mn-ea"/>
              </a:defRPr>
            </a:lvl1pPr>
            <a:lvl2pPr marL="635000" indent="0">
              <a:buNone/>
              <a:defRPr/>
            </a:lvl2pPr>
            <a:lvl3pPr marL="1270000" indent="0">
              <a:buNone/>
              <a:defRPr/>
            </a:lvl3pPr>
            <a:lvl4pPr marL="1905000" indent="0">
              <a:buNone/>
              <a:defRPr/>
            </a:lvl4pPr>
            <a:lvl5pPr marL="2540000" indent="0">
              <a:buNone/>
              <a:defRPr/>
            </a:lvl5pPr>
          </a:lstStyle>
          <a:p>
            <a:pPr lvl="0"/>
            <a:r>
              <a:rPr lang="fr-FR" dirty="0" smtClean="0"/>
              <a:t>3</a:t>
            </a:r>
          </a:p>
        </p:txBody>
      </p:sp>
      <p:sp>
        <p:nvSpPr>
          <p:cNvPr id="17" name="Espace réservé du texte 2"/>
          <p:cNvSpPr>
            <a:spLocks noGrp="1"/>
          </p:cNvSpPr>
          <p:nvPr>
            <p:ph type="body" sz="quarter" idx="26"/>
          </p:nvPr>
        </p:nvSpPr>
        <p:spPr>
          <a:xfrm>
            <a:off x="14365724" y="10129880"/>
            <a:ext cx="7136741" cy="1605349"/>
          </a:xfrm>
          <a:prstGeom prst="rect">
            <a:avLst/>
          </a:prstGeom>
        </p:spPr>
        <p:txBody>
          <a:bodyPr anchor="ctr" anchorCtr="0">
            <a:spAutoFit/>
          </a:bodyPr>
          <a:lstStyle>
            <a:lvl1pPr marL="0" indent="0" algn="l">
              <a:buNone/>
              <a:defRPr>
                <a:solidFill>
                  <a:schemeClr val="bg1"/>
                </a:solidFill>
              </a:defRPr>
            </a:lvl1pPr>
            <a:lvl2pPr marL="635000" indent="0">
              <a:buNone/>
              <a:defRPr/>
            </a:lvl2pPr>
            <a:lvl3pPr marL="1270000" indent="0">
              <a:buNone/>
              <a:defRPr/>
            </a:lvl3pPr>
            <a:lvl4pPr marL="1905000" indent="0">
              <a:buNone/>
              <a:defRPr/>
            </a:lvl4pPr>
            <a:lvl5pPr marL="2540000" indent="0">
              <a:buNone/>
              <a:defRPr/>
            </a:lvl5pPr>
          </a:lstStyle>
          <a:p>
            <a:pPr lvl="0"/>
            <a:r>
              <a:rPr lang="fr-FR" dirty="0" smtClean="0"/>
              <a:t>Cliquez pour modifier les styles du texte du masque</a:t>
            </a:r>
          </a:p>
        </p:txBody>
      </p:sp>
      <p:sp>
        <p:nvSpPr>
          <p:cNvPr id="18" name="Espace réservé du texte 2"/>
          <p:cNvSpPr>
            <a:spLocks noGrp="1"/>
          </p:cNvSpPr>
          <p:nvPr>
            <p:ph type="body" sz="quarter" idx="27" hasCustomPrompt="1"/>
          </p:nvPr>
        </p:nvSpPr>
        <p:spPr>
          <a:xfrm>
            <a:off x="12801597" y="9827064"/>
            <a:ext cx="1184945" cy="2092881"/>
          </a:xfrm>
          <a:prstGeom prst="rect">
            <a:avLst/>
          </a:prstGeom>
        </p:spPr>
        <p:txBody>
          <a:bodyPr wrap="square" anchor="b" anchorCtr="0">
            <a:spAutoFit/>
          </a:bodyPr>
          <a:lstStyle>
            <a:lvl1pPr marL="0" indent="0" algn="r">
              <a:buNone/>
              <a:defRPr sz="13000">
                <a:solidFill>
                  <a:schemeClr val="bg1"/>
                </a:solidFill>
                <a:latin typeface="+mn-ea"/>
                <a:ea typeface="+mn-ea"/>
              </a:defRPr>
            </a:lvl1pPr>
            <a:lvl2pPr marL="635000" indent="0">
              <a:buNone/>
              <a:defRPr/>
            </a:lvl2pPr>
            <a:lvl3pPr marL="1270000" indent="0">
              <a:buNone/>
              <a:defRPr/>
            </a:lvl3pPr>
            <a:lvl4pPr marL="1905000" indent="0">
              <a:buNone/>
              <a:defRPr/>
            </a:lvl4pPr>
            <a:lvl5pPr marL="2540000" indent="0">
              <a:buNone/>
              <a:defRPr/>
            </a:lvl5pPr>
          </a:lstStyle>
          <a:p>
            <a:pPr lvl="0"/>
            <a:r>
              <a:rPr lang="fr-FR" dirty="0" smtClean="0"/>
              <a:t>6</a:t>
            </a:r>
          </a:p>
        </p:txBody>
      </p:sp>
    </p:spTree>
    <p:extLst>
      <p:ext uri="{BB962C8B-B14F-4D97-AF65-F5344CB8AC3E}">
        <p14:creationId xmlns:p14="http://schemas.microsoft.com/office/powerpoint/2010/main" val="2067209311"/>
      </p:ext>
    </p:extLst>
  </p:cSld>
  <p:clrMapOvr>
    <a:masterClrMapping/>
  </p:clrMapOvr>
  <p:transition spd="med"/>
  <p:timing>
    <p:tnLst>
      <p:par>
        <p:cTn id="1" dur="indefinite" restart="never" nodeType="tmRoot"/>
      </p:par>
    </p:tnLst>
  </p:timing>
  <p:extLst>
    <p:ext uri="{DCECCB84-F9BA-43D5-87BE-67443E8EF086}">
      <p15:sldGuideLst xmlns:p15="http://schemas.microsoft.com/office/powerpoint/2012/main"/>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_texte et Photo V">
    <p:bg>
      <p:bgPr>
        <a:solidFill>
          <a:schemeClr val="bg1">
            <a:lumMod val="95000"/>
          </a:schemeClr>
        </a:solidFill>
        <a:effectLst/>
      </p:bgPr>
    </p:bg>
    <p:spTree>
      <p:nvGrpSpPr>
        <p:cNvPr id="1" name=""/>
        <p:cNvGrpSpPr/>
        <p:nvPr/>
      </p:nvGrpSpPr>
      <p:grpSpPr>
        <a:xfrm>
          <a:off x="0" y="0"/>
          <a:ext cx="0" cy="0"/>
          <a:chOff x="0" y="0"/>
          <a:chExt cx="0" cy="0"/>
        </a:xfrm>
      </p:grpSpPr>
      <p:sp>
        <p:nvSpPr>
          <p:cNvPr id="80" name="Capture d’écran 2020-06-15 à 10.33.09.jpg"/>
          <p:cNvSpPr>
            <a:spLocks noGrp="1"/>
          </p:cNvSpPr>
          <p:nvPr>
            <p:ph type="pic" idx="13" hasCustomPrompt="1"/>
          </p:nvPr>
        </p:nvSpPr>
        <p:spPr>
          <a:xfrm>
            <a:off x="12175958" y="402336"/>
            <a:ext cx="11817898" cy="12947904"/>
          </a:xfrm>
          <a:prstGeom prst="rect">
            <a:avLst/>
          </a:prstGeom>
          <a:solidFill>
            <a:schemeClr val="bg1"/>
          </a:solidFill>
        </p:spPr>
        <p:txBody>
          <a:bodyPr lIns="91439" tIns="45719" rIns="91439" bIns="45719" anchor="t" anchorCtr="0">
            <a:noAutofit/>
          </a:bodyPr>
          <a:lstStyle>
            <a:lvl1pPr marL="0" indent="0" algn="ctr">
              <a:buNone/>
              <a:defRPr/>
            </a:lvl1pPr>
          </a:lstStyle>
          <a:p>
            <a:r>
              <a:rPr lang="fr-FR" dirty="0" smtClean="0"/>
              <a:t>Faire glisser l’image sur la zone,</a:t>
            </a:r>
            <a:br>
              <a:rPr lang="fr-FR" dirty="0" smtClean="0"/>
            </a:br>
            <a:r>
              <a:rPr lang="fr-FR" dirty="0" smtClean="0"/>
              <a:t>ou cliquer sur le bouton</a:t>
            </a:r>
            <a:endParaRPr dirty="0"/>
          </a:p>
        </p:txBody>
      </p:sp>
      <p:sp>
        <p:nvSpPr>
          <p:cNvPr id="5" name="Espace réservé du texte 4"/>
          <p:cNvSpPr>
            <a:spLocks noGrp="1"/>
          </p:cNvSpPr>
          <p:nvPr>
            <p:ph type="body" sz="quarter" idx="15" hasCustomPrompt="1"/>
          </p:nvPr>
        </p:nvSpPr>
        <p:spPr>
          <a:xfrm>
            <a:off x="839788" y="6932264"/>
            <a:ext cx="10543880" cy="553998"/>
          </a:xfrm>
          <a:prstGeom prst="rect">
            <a:avLst/>
          </a:prstGeom>
        </p:spPr>
        <p:txBody>
          <a:bodyPr>
            <a:spAutoFit/>
          </a:bodyPr>
          <a:lstStyle>
            <a:lvl1pPr marL="0" indent="0" algn="ctr">
              <a:lnSpc>
                <a:spcPct val="100000"/>
              </a:lnSpc>
              <a:buNone/>
              <a:defRPr sz="3000" b="0" i="0">
                <a:solidFill>
                  <a:schemeClr val="tx1"/>
                </a:solidFill>
                <a:latin typeface="Theinhardt" charset="0"/>
                <a:ea typeface="Theinhardt" charset="0"/>
                <a:cs typeface="Theinhardt" charset="0"/>
                <a:sym typeface="Theinhardt Medium"/>
              </a:defRPr>
            </a:lvl1pPr>
            <a:lvl2pPr marL="635000" indent="0">
              <a:buNone/>
              <a:defRPr>
                <a:latin typeface="+mn-lt"/>
                <a:ea typeface="+mn-ea"/>
                <a:cs typeface="+mn-cs"/>
              </a:defRPr>
            </a:lvl2pPr>
            <a:lvl3pPr marL="1270000" indent="0">
              <a:buNone/>
              <a:defRPr>
                <a:latin typeface="+mn-lt"/>
                <a:ea typeface="+mn-ea"/>
                <a:cs typeface="+mn-cs"/>
              </a:defRPr>
            </a:lvl3pPr>
            <a:lvl4pPr marL="1905000" indent="0">
              <a:buNone/>
              <a:defRPr>
                <a:latin typeface="+mn-lt"/>
                <a:ea typeface="+mn-ea"/>
                <a:cs typeface="+mn-cs"/>
              </a:defRPr>
            </a:lvl4pPr>
            <a:lvl5pPr marL="2540000" indent="0">
              <a:buNone/>
              <a:defRPr>
                <a:latin typeface="+mn-lt"/>
                <a:ea typeface="+mn-ea"/>
                <a:cs typeface="+mn-cs"/>
              </a:defRPr>
            </a:lvl5pPr>
          </a:lstStyle>
          <a:p>
            <a:pPr>
              <a:lnSpc>
                <a:spcPct val="100000"/>
              </a:lnSpc>
              <a:defRPr sz="3000">
                <a:latin typeface="+mn-lt"/>
                <a:ea typeface="+mn-ea"/>
                <a:cs typeface="+mn-cs"/>
                <a:sym typeface="Theinhardt Medium"/>
              </a:defRPr>
            </a:pPr>
            <a:r>
              <a:rPr lang="fr-FR" dirty="0" smtClean="0"/>
              <a:t>Auteur de la citation, 1901</a:t>
            </a:r>
            <a:endParaRPr lang="fr-FR" dirty="0"/>
          </a:p>
        </p:txBody>
      </p:sp>
      <p:sp>
        <p:nvSpPr>
          <p:cNvPr id="10" name="Espace réservé du texte 2"/>
          <p:cNvSpPr>
            <a:spLocks noGrp="1"/>
          </p:cNvSpPr>
          <p:nvPr>
            <p:ph type="body" sz="quarter" idx="14" hasCustomPrompt="1"/>
          </p:nvPr>
        </p:nvSpPr>
        <p:spPr>
          <a:xfrm>
            <a:off x="839788" y="767079"/>
            <a:ext cx="10544175" cy="6001643"/>
          </a:xfrm>
          <a:prstGeom prst="rect">
            <a:avLst/>
          </a:prstGeom>
        </p:spPr>
        <p:txBody>
          <a:bodyPr>
            <a:spAutoFit/>
          </a:bodyPr>
          <a:lstStyle>
            <a:lvl1pPr marL="0" indent="0" algn="ctr">
              <a:buNone/>
              <a:defRPr>
                <a:solidFill>
                  <a:schemeClr val="tx1"/>
                </a:solidFill>
              </a:defRPr>
            </a:lvl1pPr>
            <a:lvl2pPr marL="635000" indent="0">
              <a:buNone/>
              <a:defRPr/>
            </a:lvl2pPr>
            <a:lvl3pPr marL="1270000" indent="0">
              <a:buNone/>
              <a:defRPr/>
            </a:lvl3pPr>
            <a:lvl4pPr marL="1905000" indent="0">
              <a:buNone/>
              <a:defRPr/>
            </a:lvl4pPr>
            <a:lvl5pPr marL="2540000" indent="0">
              <a:buNone/>
              <a:defRPr/>
            </a:lvl5pPr>
          </a:lstStyle>
          <a:p>
            <a:r>
              <a:rPr lang="fr-FR" dirty="0" smtClean="0"/>
              <a:t>« Texte ou citation. Ne pas dépasser la moitié de la hauteur. Le tramway jaune avance lentement dans le brouillard laiteux et surchauffé de cette fin d’après midi d’été. Le trafic s’écoule sous la canicule, se disperse et se répand dans les mille recoins de Budapest. »</a:t>
            </a:r>
            <a:endParaRPr lang="fr-FR" dirty="0"/>
          </a:p>
        </p:txBody>
      </p:sp>
    </p:spTree>
    <p:extLst>
      <p:ext uri="{BB962C8B-B14F-4D97-AF65-F5344CB8AC3E}">
        <p14:creationId xmlns:p14="http://schemas.microsoft.com/office/powerpoint/2010/main" val="2125635502"/>
      </p:ext>
    </p:extLst>
  </p:cSld>
  <p:clrMapOvr>
    <a:masterClrMapping/>
  </p:clrMapOvr>
  <p:transition spd="med"/>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texte et Photo V">
    <p:bg>
      <p:bgPr>
        <a:solidFill>
          <a:schemeClr val="tx1"/>
        </a:solidFill>
        <a:effectLst/>
      </p:bgPr>
    </p:bg>
    <p:spTree>
      <p:nvGrpSpPr>
        <p:cNvPr id="1" name=""/>
        <p:cNvGrpSpPr/>
        <p:nvPr/>
      </p:nvGrpSpPr>
      <p:grpSpPr>
        <a:xfrm>
          <a:off x="0" y="0"/>
          <a:ext cx="0" cy="0"/>
          <a:chOff x="0" y="0"/>
          <a:chExt cx="0" cy="0"/>
        </a:xfrm>
      </p:grpSpPr>
      <p:sp>
        <p:nvSpPr>
          <p:cNvPr id="80" name="Capture d’écran 2020-06-15 à 10.33.09.jpg"/>
          <p:cNvSpPr>
            <a:spLocks noGrp="1"/>
          </p:cNvSpPr>
          <p:nvPr>
            <p:ph type="pic" idx="13" hasCustomPrompt="1"/>
          </p:nvPr>
        </p:nvSpPr>
        <p:spPr>
          <a:xfrm>
            <a:off x="12175958" y="402336"/>
            <a:ext cx="11817898" cy="12947904"/>
          </a:xfrm>
          <a:prstGeom prst="rect">
            <a:avLst/>
          </a:prstGeom>
          <a:solidFill>
            <a:schemeClr val="bg1"/>
          </a:solidFill>
        </p:spPr>
        <p:txBody>
          <a:bodyPr lIns="91439" tIns="45719" rIns="91439" bIns="45719" anchor="t" anchorCtr="0">
            <a:noAutofit/>
          </a:bodyPr>
          <a:lstStyle>
            <a:lvl1pPr marL="0" indent="0" algn="ctr">
              <a:buNone/>
              <a:defRPr/>
            </a:lvl1pPr>
          </a:lstStyle>
          <a:p>
            <a:r>
              <a:rPr lang="fr-FR" dirty="0" smtClean="0"/>
              <a:t>Faire glisser l’image sur la zone,</a:t>
            </a:r>
            <a:br>
              <a:rPr lang="fr-FR" dirty="0" smtClean="0"/>
            </a:br>
            <a:r>
              <a:rPr lang="fr-FR" dirty="0" smtClean="0"/>
              <a:t>ou cliquer sur le bouton</a:t>
            </a:r>
            <a:endParaRPr dirty="0"/>
          </a:p>
        </p:txBody>
      </p:sp>
      <p:sp>
        <p:nvSpPr>
          <p:cNvPr id="5" name="Espace réservé du texte 4"/>
          <p:cNvSpPr>
            <a:spLocks noGrp="1"/>
          </p:cNvSpPr>
          <p:nvPr>
            <p:ph type="body" sz="quarter" idx="15" hasCustomPrompt="1"/>
          </p:nvPr>
        </p:nvSpPr>
        <p:spPr>
          <a:xfrm>
            <a:off x="839788" y="6932264"/>
            <a:ext cx="10543880" cy="553998"/>
          </a:xfrm>
          <a:prstGeom prst="rect">
            <a:avLst/>
          </a:prstGeom>
        </p:spPr>
        <p:txBody>
          <a:bodyPr>
            <a:spAutoFit/>
          </a:bodyPr>
          <a:lstStyle>
            <a:lvl1pPr marL="0" indent="0" algn="ctr">
              <a:lnSpc>
                <a:spcPct val="100000"/>
              </a:lnSpc>
              <a:buNone/>
              <a:defRPr lang="fr-FR" dirty="0">
                <a:solidFill>
                  <a:schemeClr val="bg1"/>
                </a:solidFill>
                <a:latin typeface="+mn-lt"/>
              </a:defRPr>
            </a:lvl1pPr>
            <a:lvl2pPr marL="635000" indent="0">
              <a:buNone/>
              <a:defRPr>
                <a:latin typeface="+mn-lt"/>
                <a:ea typeface="+mn-ea"/>
                <a:cs typeface="+mn-cs"/>
              </a:defRPr>
            </a:lvl2pPr>
            <a:lvl3pPr marL="1270000" indent="0">
              <a:buNone/>
              <a:defRPr>
                <a:latin typeface="+mn-lt"/>
                <a:ea typeface="+mn-ea"/>
                <a:cs typeface="+mn-cs"/>
              </a:defRPr>
            </a:lvl3pPr>
            <a:lvl4pPr marL="1905000" indent="0">
              <a:buNone/>
              <a:defRPr>
                <a:latin typeface="+mn-lt"/>
                <a:ea typeface="+mn-ea"/>
                <a:cs typeface="+mn-cs"/>
              </a:defRPr>
            </a:lvl4pPr>
            <a:lvl5pPr marL="2540000" indent="0">
              <a:buNone/>
              <a:defRPr>
                <a:latin typeface="+mn-lt"/>
                <a:ea typeface="+mn-ea"/>
                <a:cs typeface="+mn-cs"/>
              </a:defRPr>
            </a:lvl5pPr>
          </a:lstStyle>
          <a:p>
            <a:pPr>
              <a:lnSpc>
                <a:spcPct val="100000"/>
              </a:lnSpc>
              <a:defRPr sz="3000">
                <a:latin typeface="+mn-lt"/>
                <a:ea typeface="+mn-ea"/>
                <a:cs typeface="+mn-cs"/>
                <a:sym typeface="Theinhardt Medium"/>
              </a:defRPr>
            </a:pPr>
            <a:r>
              <a:rPr lang="fr-FR" dirty="0" smtClean="0"/>
              <a:t>Auteur de la citation, 1901</a:t>
            </a:r>
            <a:endParaRPr lang="fr-FR" dirty="0"/>
          </a:p>
        </p:txBody>
      </p:sp>
      <p:sp>
        <p:nvSpPr>
          <p:cNvPr id="10" name="Espace réservé du texte 2"/>
          <p:cNvSpPr>
            <a:spLocks noGrp="1"/>
          </p:cNvSpPr>
          <p:nvPr>
            <p:ph type="body" sz="quarter" idx="14" hasCustomPrompt="1"/>
          </p:nvPr>
        </p:nvSpPr>
        <p:spPr>
          <a:xfrm>
            <a:off x="839788" y="767079"/>
            <a:ext cx="10544175" cy="6001643"/>
          </a:xfrm>
          <a:prstGeom prst="rect">
            <a:avLst/>
          </a:prstGeom>
        </p:spPr>
        <p:txBody>
          <a:bodyPr>
            <a:spAutoFit/>
          </a:bodyPr>
          <a:lstStyle>
            <a:lvl1pPr marL="0" indent="0" algn="ctr">
              <a:buNone/>
              <a:defRPr>
                <a:solidFill>
                  <a:schemeClr val="bg1"/>
                </a:solidFill>
              </a:defRPr>
            </a:lvl1pPr>
            <a:lvl2pPr marL="635000" indent="0">
              <a:buNone/>
              <a:defRPr/>
            </a:lvl2pPr>
            <a:lvl3pPr marL="1270000" indent="0">
              <a:buNone/>
              <a:defRPr/>
            </a:lvl3pPr>
            <a:lvl4pPr marL="1905000" indent="0">
              <a:buNone/>
              <a:defRPr/>
            </a:lvl4pPr>
            <a:lvl5pPr marL="2540000" indent="0">
              <a:buNone/>
              <a:defRPr/>
            </a:lvl5pPr>
          </a:lstStyle>
          <a:p>
            <a:r>
              <a:rPr lang="fr-FR" dirty="0" smtClean="0"/>
              <a:t>« Texte ou citation. Ne pas dépasser la moitié de la hauteur. Le tramway jaune avance lentement dans le brouillard laiteux et surchauffé de cette fin d’après midi d’été. Le trafic s’écoule sous la canicule, se disperse et se répand dans les mille recoins de Budapest. »</a:t>
            </a:r>
            <a:endParaRPr lang="fr-FR" dirty="0"/>
          </a:p>
        </p:txBody>
      </p:sp>
    </p:spTree>
    <p:extLst>
      <p:ext uri="{BB962C8B-B14F-4D97-AF65-F5344CB8AC3E}">
        <p14:creationId xmlns:p14="http://schemas.microsoft.com/office/powerpoint/2010/main" val="1036649724"/>
      </p:ext>
    </p:extLst>
  </p:cSld>
  <p:clrMapOvr>
    <a:masterClrMapping/>
  </p:clrMapOvr>
  <p:transition spd="med"/>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Texte et Photo H">
    <p:bg>
      <p:bgPr>
        <a:solidFill>
          <a:schemeClr val="bg1">
            <a:lumMod val="95000"/>
          </a:schemeClr>
        </a:solidFill>
        <a:effectLst/>
      </p:bgPr>
    </p:bg>
    <p:spTree>
      <p:nvGrpSpPr>
        <p:cNvPr id="1" name=""/>
        <p:cNvGrpSpPr/>
        <p:nvPr/>
      </p:nvGrpSpPr>
      <p:grpSpPr>
        <a:xfrm>
          <a:off x="0" y="0"/>
          <a:ext cx="0" cy="0"/>
          <a:chOff x="0" y="0"/>
          <a:chExt cx="0" cy="0"/>
        </a:xfrm>
      </p:grpSpPr>
      <p:sp>
        <p:nvSpPr>
          <p:cNvPr id="4" name="Capture d’écran 2020-06-15 à 10.33.09.jpg"/>
          <p:cNvSpPr>
            <a:spLocks noGrp="1"/>
          </p:cNvSpPr>
          <p:nvPr>
            <p:ph type="pic" idx="14" hasCustomPrompt="1"/>
          </p:nvPr>
        </p:nvSpPr>
        <p:spPr>
          <a:xfrm>
            <a:off x="10519110" y="1794030"/>
            <a:ext cx="12015536" cy="9058454"/>
          </a:xfrm>
          <a:prstGeom prst="rect">
            <a:avLst/>
          </a:prstGeom>
          <a:solidFill>
            <a:schemeClr val="bg1"/>
          </a:solidFill>
        </p:spPr>
        <p:txBody>
          <a:bodyPr lIns="91439" tIns="45719" rIns="91439" bIns="45719" anchor="t" anchorCtr="0">
            <a:noAutofit/>
          </a:bodyPr>
          <a:lstStyle>
            <a:lvl1pPr marL="0" indent="0" algn="ctr">
              <a:buNone/>
              <a:defRPr/>
            </a:lvl1pPr>
          </a:lstStyle>
          <a:p>
            <a:r>
              <a:rPr lang="fr-FR" dirty="0" smtClean="0"/>
              <a:t>Faire glisser l’image sur la zone,</a:t>
            </a:r>
            <a:br>
              <a:rPr lang="fr-FR" dirty="0" smtClean="0"/>
            </a:br>
            <a:r>
              <a:rPr lang="fr-FR" dirty="0" smtClean="0"/>
              <a:t>ou cliquer sur le bouton</a:t>
            </a:r>
            <a:endParaRPr dirty="0"/>
          </a:p>
        </p:txBody>
      </p:sp>
      <p:sp>
        <p:nvSpPr>
          <p:cNvPr id="5" name="Capture d’écran 2020-06-15 à 10.33.09.jpg"/>
          <p:cNvSpPr>
            <a:spLocks noGrp="1"/>
          </p:cNvSpPr>
          <p:nvPr>
            <p:ph type="pic" idx="16" hasCustomPrompt="1"/>
          </p:nvPr>
        </p:nvSpPr>
        <p:spPr>
          <a:xfrm>
            <a:off x="1203159" y="1061193"/>
            <a:ext cx="8626140" cy="10524128"/>
          </a:xfrm>
          <a:prstGeom prst="rect">
            <a:avLst/>
          </a:prstGeom>
          <a:solidFill>
            <a:schemeClr val="bg1"/>
          </a:solidFill>
        </p:spPr>
        <p:txBody>
          <a:bodyPr lIns="91439" tIns="45719" rIns="91439" bIns="45719" anchor="t" anchorCtr="0">
            <a:noAutofit/>
          </a:bodyPr>
          <a:lstStyle>
            <a:lvl1pPr marL="0" indent="0" algn="ctr">
              <a:buNone/>
              <a:defRPr/>
            </a:lvl1pPr>
          </a:lstStyle>
          <a:p>
            <a:r>
              <a:rPr lang="fr-FR" dirty="0" smtClean="0"/>
              <a:t>Faire glisser l’image sur la zone,</a:t>
            </a:r>
            <a:br>
              <a:rPr lang="fr-FR" dirty="0" smtClean="0"/>
            </a:br>
            <a:r>
              <a:rPr lang="fr-FR" dirty="0" smtClean="0"/>
              <a:t>ou cliquer sur le bouton</a:t>
            </a:r>
            <a:endParaRPr dirty="0"/>
          </a:p>
        </p:txBody>
      </p:sp>
      <p:sp>
        <p:nvSpPr>
          <p:cNvPr id="12" name="Espace réservé du texte 2"/>
          <p:cNvSpPr>
            <a:spLocks noGrp="1"/>
          </p:cNvSpPr>
          <p:nvPr>
            <p:ph type="body" sz="quarter" idx="15" hasCustomPrompt="1"/>
          </p:nvPr>
        </p:nvSpPr>
        <p:spPr>
          <a:xfrm>
            <a:off x="6911891" y="11970599"/>
            <a:ext cx="10544175" cy="1077218"/>
          </a:xfrm>
          <a:prstGeom prst="rect">
            <a:avLst/>
          </a:prstGeom>
        </p:spPr>
        <p:txBody>
          <a:bodyPr anchor="b" anchorCtr="1">
            <a:spAutoFit/>
          </a:bodyPr>
          <a:lstStyle>
            <a:lvl1pPr marL="0" indent="0" algn="ctr">
              <a:buNone/>
              <a:defRPr sz="3200">
                <a:solidFill>
                  <a:schemeClr val="tx1"/>
                </a:solidFill>
                <a:latin typeface="+mn-lt"/>
                <a:cs typeface="+mj-cs"/>
              </a:defRPr>
            </a:lvl1pPr>
            <a:lvl2pPr marL="635000" indent="0">
              <a:buNone/>
              <a:defRPr/>
            </a:lvl2pPr>
            <a:lvl3pPr marL="1270000" indent="0">
              <a:buNone/>
              <a:defRPr/>
            </a:lvl3pPr>
            <a:lvl4pPr marL="1905000" indent="0">
              <a:buNone/>
              <a:defRPr/>
            </a:lvl4pPr>
            <a:lvl5pPr marL="2540000" indent="0">
              <a:buNone/>
              <a:defRPr/>
            </a:lvl5pPr>
          </a:lstStyle>
          <a:p>
            <a:r>
              <a:rPr lang="fr-FR" dirty="0" smtClean="0"/>
              <a:t>Texte de la slide maximum sur 3 lignes et la moitié de la largeur. Le trafic s’écoule sous la canicule, se disperse.</a:t>
            </a:r>
            <a:endParaRPr lang="fr-FR" dirty="0"/>
          </a:p>
        </p:txBody>
      </p:sp>
    </p:spTree>
  </p:cSld>
  <p:clrMapOvr>
    <a:masterClrMapping/>
  </p:clrMapOvr>
  <p:transition spd="med"/>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Texte et Photo H">
    <p:bg>
      <p:bgPr>
        <a:solidFill>
          <a:schemeClr val="tx1"/>
        </a:solidFill>
        <a:effectLst/>
      </p:bgPr>
    </p:bg>
    <p:spTree>
      <p:nvGrpSpPr>
        <p:cNvPr id="1" name=""/>
        <p:cNvGrpSpPr/>
        <p:nvPr/>
      </p:nvGrpSpPr>
      <p:grpSpPr>
        <a:xfrm>
          <a:off x="0" y="0"/>
          <a:ext cx="0" cy="0"/>
          <a:chOff x="0" y="0"/>
          <a:chExt cx="0" cy="0"/>
        </a:xfrm>
      </p:grpSpPr>
      <p:sp>
        <p:nvSpPr>
          <p:cNvPr id="7" name="Capture d’écran 2020-06-15 à 10.33.09.jpg"/>
          <p:cNvSpPr>
            <a:spLocks noGrp="1"/>
          </p:cNvSpPr>
          <p:nvPr>
            <p:ph type="pic" idx="14" hasCustomPrompt="1"/>
          </p:nvPr>
        </p:nvSpPr>
        <p:spPr>
          <a:xfrm>
            <a:off x="904123" y="1794030"/>
            <a:ext cx="12015536" cy="9058454"/>
          </a:xfrm>
          <a:prstGeom prst="rect">
            <a:avLst/>
          </a:prstGeom>
          <a:solidFill>
            <a:schemeClr val="bg1"/>
          </a:solidFill>
        </p:spPr>
        <p:txBody>
          <a:bodyPr lIns="91439" tIns="45719" rIns="91439" bIns="45719" anchor="t" anchorCtr="0">
            <a:noAutofit/>
          </a:bodyPr>
          <a:lstStyle>
            <a:lvl1pPr marL="0" indent="0" algn="ctr">
              <a:buNone/>
              <a:defRPr/>
            </a:lvl1pPr>
          </a:lstStyle>
          <a:p>
            <a:r>
              <a:rPr lang="fr-FR" dirty="0" smtClean="0"/>
              <a:t>Faire glisser l’image sur la zone,</a:t>
            </a:r>
            <a:br>
              <a:rPr lang="fr-FR" dirty="0" smtClean="0"/>
            </a:br>
            <a:r>
              <a:rPr lang="fr-FR" dirty="0" smtClean="0"/>
              <a:t>ou cliquer sur le bouton</a:t>
            </a:r>
            <a:endParaRPr dirty="0"/>
          </a:p>
        </p:txBody>
      </p:sp>
      <p:sp>
        <p:nvSpPr>
          <p:cNvPr id="10" name="Espace réservé du texte 2"/>
          <p:cNvSpPr>
            <a:spLocks noGrp="1"/>
          </p:cNvSpPr>
          <p:nvPr>
            <p:ph type="body" sz="quarter" idx="15" hasCustomPrompt="1"/>
          </p:nvPr>
        </p:nvSpPr>
        <p:spPr>
          <a:xfrm>
            <a:off x="6911891" y="11970599"/>
            <a:ext cx="10544175" cy="1077218"/>
          </a:xfrm>
          <a:prstGeom prst="rect">
            <a:avLst/>
          </a:prstGeom>
        </p:spPr>
        <p:txBody>
          <a:bodyPr anchor="b" anchorCtr="1">
            <a:spAutoFit/>
          </a:bodyPr>
          <a:lstStyle>
            <a:lvl1pPr marL="0" indent="0" algn="ctr">
              <a:buNone/>
              <a:defRPr sz="3200">
                <a:solidFill>
                  <a:schemeClr val="bg1"/>
                </a:solidFill>
                <a:latin typeface="+mn-lt"/>
                <a:cs typeface="+mj-cs"/>
              </a:defRPr>
            </a:lvl1pPr>
            <a:lvl2pPr marL="635000" indent="0">
              <a:buNone/>
              <a:defRPr/>
            </a:lvl2pPr>
            <a:lvl3pPr marL="1270000" indent="0">
              <a:buNone/>
              <a:defRPr/>
            </a:lvl3pPr>
            <a:lvl4pPr marL="1905000" indent="0">
              <a:buNone/>
              <a:defRPr/>
            </a:lvl4pPr>
            <a:lvl5pPr marL="2540000" indent="0">
              <a:buNone/>
              <a:defRPr/>
            </a:lvl5pPr>
          </a:lstStyle>
          <a:p>
            <a:r>
              <a:rPr lang="fr-FR" dirty="0" smtClean="0"/>
              <a:t>Texte de la slide maximum sur 3 lignes et la moitié de la largeur. Le trafic s’écoule sous la canicule, se disperse.</a:t>
            </a:r>
            <a:endParaRPr lang="fr-FR" dirty="0"/>
          </a:p>
        </p:txBody>
      </p:sp>
      <p:sp>
        <p:nvSpPr>
          <p:cNvPr id="4" name="Capture d’écran 2020-06-15 à 10.33.09.jpg"/>
          <p:cNvSpPr>
            <a:spLocks noGrp="1"/>
          </p:cNvSpPr>
          <p:nvPr>
            <p:ph type="pic" idx="16" hasCustomPrompt="1"/>
          </p:nvPr>
        </p:nvSpPr>
        <p:spPr>
          <a:xfrm>
            <a:off x="13908506" y="1061193"/>
            <a:ext cx="8626140" cy="10524128"/>
          </a:xfrm>
          <a:prstGeom prst="rect">
            <a:avLst/>
          </a:prstGeom>
          <a:solidFill>
            <a:schemeClr val="bg1"/>
          </a:solidFill>
        </p:spPr>
        <p:txBody>
          <a:bodyPr lIns="91439" tIns="45719" rIns="91439" bIns="45719" anchor="t" anchorCtr="0">
            <a:noAutofit/>
          </a:bodyPr>
          <a:lstStyle>
            <a:lvl1pPr marL="0" indent="0" algn="ctr">
              <a:buNone/>
              <a:defRPr/>
            </a:lvl1pPr>
          </a:lstStyle>
          <a:p>
            <a:r>
              <a:rPr lang="fr-FR" dirty="0" smtClean="0"/>
              <a:t>Faire glisser l’image sur la zone,</a:t>
            </a:r>
            <a:br>
              <a:rPr lang="fr-FR" dirty="0" smtClean="0"/>
            </a:br>
            <a:r>
              <a:rPr lang="fr-FR" dirty="0" smtClean="0"/>
              <a:t>ou cliquer sur le bouton</a:t>
            </a:r>
            <a:endParaRPr dirty="0"/>
          </a:p>
        </p:txBody>
      </p:sp>
    </p:spTree>
    <p:extLst>
      <p:ext uri="{BB962C8B-B14F-4D97-AF65-F5344CB8AC3E}">
        <p14:creationId xmlns:p14="http://schemas.microsoft.com/office/powerpoint/2010/main" val="1517008796"/>
      </p:ext>
    </p:extLst>
  </p:cSld>
  <p:clrMapOvr>
    <a:masterClrMapping/>
  </p:clrMapOvr>
  <p:transition spd="med"/>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Photo">
    <p:spTree>
      <p:nvGrpSpPr>
        <p:cNvPr id="1" name=""/>
        <p:cNvGrpSpPr/>
        <p:nvPr/>
      </p:nvGrpSpPr>
      <p:grpSpPr>
        <a:xfrm>
          <a:off x="0" y="0"/>
          <a:ext cx="0" cy="0"/>
          <a:chOff x="0" y="0"/>
          <a:chExt cx="0" cy="0"/>
        </a:xfrm>
      </p:grpSpPr>
      <p:sp>
        <p:nvSpPr>
          <p:cNvPr id="4" name="Capture d’écran 2020-06-15 à 10.33.09.jpg"/>
          <p:cNvSpPr>
            <a:spLocks noGrp="1"/>
          </p:cNvSpPr>
          <p:nvPr>
            <p:ph type="pic" idx="14" hasCustomPrompt="1"/>
          </p:nvPr>
        </p:nvSpPr>
        <p:spPr>
          <a:xfrm>
            <a:off x="-16042" y="0"/>
            <a:ext cx="24400042" cy="13775069"/>
          </a:xfrm>
          <a:prstGeom prst="rect">
            <a:avLst/>
          </a:prstGeom>
          <a:solidFill>
            <a:schemeClr val="bg1"/>
          </a:solidFill>
        </p:spPr>
        <p:txBody>
          <a:bodyPr lIns="91439" tIns="45719" rIns="91439" bIns="45719" anchor="t" anchorCtr="0">
            <a:noAutofit/>
          </a:bodyPr>
          <a:lstStyle>
            <a:lvl1pPr marL="0" indent="0" algn="ctr">
              <a:buNone/>
              <a:defRPr/>
            </a:lvl1pPr>
          </a:lstStyle>
          <a:p>
            <a:r>
              <a:rPr lang="fr-FR" dirty="0" smtClean="0"/>
              <a:t>Faire glisser l’image sur la zone,</a:t>
            </a:r>
            <a:br>
              <a:rPr lang="fr-FR" dirty="0" smtClean="0"/>
            </a:br>
            <a:r>
              <a:rPr lang="fr-FR" dirty="0" smtClean="0"/>
              <a:t>ou cliquer sur le bouton</a:t>
            </a:r>
            <a:endParaRPr dirty="0"/>
          </a:p>
        </p:txBody>
      </p:sp>
    </p:spTree>
  </p:cSld>
  <p:clrMapOvr>
    <a:masterClrMapping/>
  </p:clrMapOvr>
  <p:transition spd="med"/>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type="tx">
  <p:cSld name="Fin - blanc">
    <p:bg>
      <p:bgPr>
        <a:solidFill>
          <a:schemeClr val="bg1">
            <a:lumMod val="95000"/>
          </a:schemeClr>
        </a:solidFill>
        <a:effectLst/>
      </p:bgPr>
    </p:bg>
    <p:spTree>
      <p:nvGrpSpPr>
        <p:cNvPr id="1" name=""/>
        <p:cNvGrpSpPr/>
        <p:nvPr/>
      </p:nvGrpSpPr>
      <p:grpSpPr>
        <a:xfrm>
          <a:off x="0" y="0"/>
          <a:ext cx="0" cy="0"/>
          <a:chOff x="0" y="0"/>
          <a:chExt cx="0" cy="0"/>
        </a:xfrm>
      </p:grpSpPr>
      <p:pic>
        <p:nvPicPr>
          <p:cNvPr id="121" name="logo-ensav-bleu-RVB.png" descr="logo-ensav-bleu-RVB.png"/>
          <p:cNvPicPr>
            <a:picLocks noChangeAspect="1"/>
          </p:cNvPicPr>
          <p:nvPr/>
        </p:nvPicPr>
        <p:blipFill>
          <a:blip r:embed="rId2">
            <a:extLst/>
          </a:blip>
          <a:srcRect t="13743" b="13743"/>
          <a:stretch>
            <a:fillRect/>
          </a:stretch>
        </p:blipFill>
        <p:spPr>
          <a:xfrm>
            <a:off x="6792000" y="11208383"/>
            <a:ext cx="10800000" cy="3015125"/>
          </a:xfrm>
          <a:prstGeom prst="rect">
            <a:avLst/>
          </a:prstGeom>
          <a:ln w="12700">
            <a:miter lim="400000"/>
          </a:ln>
        </p:spPr>
      </p:pic>
      <p:pic>
        <p:nvPicPr>
          <p:cNvPr id="122" name="logo-ensav-bleu-RVB.png" descr="logo-ensav-bleu-RVB.png"/>
          <p:cNvPicPr>
            <a:picLocks noChangeAspect="1"/>
          </p:cNvPicPr>
          <p:nvPr/>
        </p:nvPicPr>
        <p:blipFill>
          <a:blip r:embed="rId2">
            <a:extLst/>
          </a:blip>
          <a:srcRect t="13743" b="13743"/>
          <a:stretch>
            <a:fillRect/>
          </a:stretch>
        </p:blipFill>
        <p:spPr>
          <a:xfrm>
            <a:off x="6792000" y="-1579751"/>
            <a:ext cx="10800000" cy="3015124"/>
          </a:xfrm>
          <a:prstGeom prst="rect">
            <a:avLst/>
          </a:prstGeom>
          <a:ln w="12700">
            <a:miter lim="400000"/>
          </a:ln>
        </p:spPr>
      </p:pic>
    </p:spTree>
  </p:cSld>
  <p:clrMapOvr>
    <a:masterClrMapping/>
  </p:clrMapOvr>
  <p:transition spd="med"/>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type="tx">
  <p:cSld name="fin - noir">
    <p:bg>
      <p:bgPr>
        <a:solidFill>
          <a:srgbClr val="000000"/>
        </a:solidFill>
        <a:effectLst/>
      </p:bgPr>
    </p:bg>
    <p:spTree>
      <p:nvGrpSpPr>
        <p:cNvPr id="1" name=""/>
        <p:cNvGrpSpPr/>
        <p:nvPr/>
      </p:nvGrpSpPr>
      <p:grpSpPr>
        <a:xfrm>
          <a:off x="0" y="0"/>
          <a:ext cx="0" cy="0"/>
          <a:chOff x="0" y="0"/>
          <a:chExt cx="0" cy="0"/>
        </a:xfrm>
      </p:grpSpPr>
      <p:pic>
        <p:nvPicPr>
          <p:cNvPr id="130" name="logo-ensav-blanc-RVB.png" descr="logo-ensav-blanc-RVB.png"/>
          <p:cNvPicPr>
            <a:picLocks noChangeAspect="1"/>
          </p:cNvPicPr>
          <p:nvPr/>
        </p:nvPicPr>
        <p:blipFill>
          <a:blip r:embed="rId2">
            <a:extLst/>
          </a:blip>
          <a:srcRect t="13743" b="13743"/>
          <a:stretch>
            <a:fillRect/>
          </a:stretch>
        </p:blipFill>
        <p:spPr>
          <a:xfrm>
            <a:off x="6792000" y="11208383"/>
            <a:ext cx="10800000" cy="3015124"/>
          </a:xfrm>
          <a:prstGeom prst="rect">
            <a:avLst/>
          </a:prstGeom>
          <a:ln w="12700" cap="flat">
            <a:noFill/>
            <a:miter lim="400000"/>
          </a:ln>
          <a:effectLst/>
        </p:spPr>
      </p:pic>
      <p:pic>
        <p:nvPicPr>
          <p:cNvPr id="131" name="logo-ensav-blanc-RVB.png" descr="logo-ensav-blanc-RVB.png"/>
          <p:cNvPicPr>
            <a:picLocks noChangeAspect="1"/>
          </p:cNvPicPr>
          <p:nvPr/>
        </p:nvPicPr>
        <p:blipFill>
          <a:blip r:embed="rId2">
            <a:extLst/>
          </a:blip>
          <a:srcRect t="13743" b="13743"/>
          <a:stretch>
            <a:fillRect/>
          </a:stretch>
        </p:blipFill>
        <p:spPr>
          <a:xfrm>
            <a:off x="6792000" y="-1579751"/>
            <a:ext cx="10800000" cy="3015123"/>
          </a:xfrm>
          <a:prstGeom prst="rect">
            <a:avLst/>
          </a:prstGeom>
          <a:ln w="12700" cap="flat">
            <a:noFill/>
            <a:miter lim="400000"/>
          </a:ln>
          <a:effectLst/>
        </p:spPr>
      </p:pic>
    </p:spTree>
  </p:cSld>
  <p:clrMapOvr>
    <a:masterClrMapping/>
  </p:clrMapOvr>
  <p:transition spd="med"/>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Titre copie">
    <p:bg>
      <p:bgPr>
        <a:solidFill>
          <a:srgbClr val="000000"/>
        </a:solidFill>
        <a:effectLst/>
      </p:bgPr>
    </p:bg>
    <p:spTree>
      <p:nvGrpSpPr>
        <p:cNvPr id="1" name=""/>
        <p:cNvGrpSpPr/>
        <p:nvPr/>
      </p:nvGrpSpPr>
      <p:grpSpPr>
        <a:xfrm>
          <a:off x="0" y="0"/>
          <a:ext cx="0" cy="0"/>
          <a:chOff x="0" y="0"/>
          <a:chExt cx="0" cy="0"/>
        </a:xfrm>
      </p:grpSpPr>
      <p:grpSp>
        <p:nvGrpSpPr>
          <p:cNvPr id="26" name="Groupe"/>
          <p:cNvGrpSpPr/>
          <p:nvPr/>
        </p:nvGrpSpPr>
        <p:grpSpPr>
          <a:xfrm>
            <a:off x="8423821" y="-1083288"/>
            <a:ext cx="7536358" cy="15165679"/>
            <a:chOff x="0" y="0"/>
            <a:chExt cx="7536357" cy="15165677"/>
          </a:xfrm>
        </p:grpSpPr>
        <p:pic>
          <p:nvPicPr>
            <p:cNvPr id="24" name="logo-ensav-blanc-RVB.png" descr="logo-ensav-blanc-RVB.png"/>
            <p:cNvPicPr>
              <a:picLocks noChangeAspect="1"/>
            </p:cNvPicPr>
            <p:nvPr/>
          </p:nvPicPr>
          <p:blipFill>
            <a:blip r:embed="rId2">
              <a:extLst/>
            </a:blip>
            <a:srcRect t="13743" b="13743"/>
            <a:stretch>
              <a:fillRect/>
            </a:stretch>
          </p:blipFill>
          <p:spPr>
            <a:xfrm>
              <a:off x="0" y="13061691"/>
              <a:ext cx="7536358" cy="2103987"/>
            </a:xfrm>
            <a:prstGeom prst="rect">
              <a:avLst/>
            </a:prstGeom>
            <a:ln w="12700" cap="flat">
              <a:noFill/>
              <a:miter lim="400000"/>
            </a:ln>
            <a:effectLst/>
          </p:spPr>
        </p:pic>
        <p:pic>
          <p:nvPicPr>
            <p:cNvPr id="25" name="logo-ensav-blanc-RVB.png" descr="logo-ensav-blanc-RVB.png"/>
            <p:cNvPicPr>
              <a:picLocks noChangeAspect="1"/>
            </p:cNvPicPr>
            <p:nvPr/>
          </p:nvPicPr>
          <p:blipFill>
            <a:blip r:embed="rId2">
              <a:extLst/>
            </a:blip>
            <a:srcRect t="13743" b="13743"/>
            <a:stretch>
              <a:fillRect/>
            </a:stretch>
          </p:blipFill>
          <p:spPr>
            <a:xfrm>
              <a:off x="0" y="0"/>
              <a:ext cx="7536358" cy="2103986"/>
            </a:xfrm>
            <a:prstGeom prst="rect">
              <a:avLst/>
            </a:prstGeom>
            <a:ln w="12700" cap="flat">
              <a:noFill/>
              <a:miter lim="400000"/>
            </a:ln>
            <a:effectLst/>
          </p:spPr>
        </p:pic>
      </p:grpSp>
      <p:sp>
        <p:nvSpPr>
          <p:cNvPr id="8" name="Titre 1"/>
          <p:cNvSpPr>
            <a:spLocks noGrp="1"/>
          </p:cNvSpPr>
          <p:nvPr>
            <p:ph type="title"/>
          </p:nvPr>
        </p:nvSpPr>
        <p:spPr>
          <a:xfrm>
            <a:off x="3617495" y="3293887"/>
            <a:ext cx="17149010" cy="2651125"/>
          </a:xfrm>
          <a:prstGeom prst="rect">
            <a:avLst/>
          </a:prstGeom>
        </p:spPr>
        <p:txBody>
          <a:bodyPr anchor="ctr" anchorCtr="0"/>
          <a:lstStyle>
            <a:lvl1pPr>
              <a:defRPr baseline="0">
                <a:solidFill>
                  <a:schemeClr val="bg1"/>
                </a:solidFill>
                <a:latin typeface="+mn-lt"/>
              </a:defRPr>
            </a:lvl1pPr>
          </a:lstStyle>
          <a:p>
            <a:r>
              <a:rPr lang="fr-FR" dirty="0" smtClean="0"/>
              <a:t>Cliquez et modifiez le titre</a:t>
            </a:r>
            <a:endParaRPr lang="fr-FR" dirty="0"/>
          </a:p>
        </p:txBody>
      </p:sp>
      <p:sp>
        <p:nvSpPr>
          <p:cNvPr id="9" name="Espace réservé du texte 3"/>
          <p:cNvSpPr>
            <a:spLocks noGrp="1"/>
          </p:cNvSpPr>
          <p:nvPr>
            <p:ph type="body" sz="quarter" idx="10" hasCustomPrompt="1"/>
          </p:nvPr>
        </p:nvSpPr>
        <p:spPr>
          <a:xfrm>
            <a:off x="5655343" y="7022932"/>
            <a:ext cx="13210174" cy="1274762"/>
          </a:xfrm>
          <a:prstGeom prst="rect">
            <a:avLst/>
          </a:prstGeom>
        </p:spPr>
        <p:txBody>
          <a:bodyPr anchor="t" anchorCtr="0"/>
          <a:lstStyle>
            <a:lvl1pPr marL="0" indent="0" algn="ctr">
              <a:lnSpc>
                <a:spcPct val="100000"/>
              </a:lnSpc>
              <a:buNone/>
              <a:defRPr sz="4800">
                <a:solidFill>
                  <a:schemeClr val="bg1"/>
                </a:solidFill>
                <a:latin typeface="+mn-lt"/>
                <a:ea typeface="+mn-ea"/>
                <a:cs typeface="+mn-cs"/>
                <a:sym typeface="Theinhardt Medium"/>
              </a:defRPr>
            </a:lvl1pPr>
          </a:lstStyle>
          <a:p>
            <a:pPr>
              <a:lnSpc>
                <a:spcPct val="100000"/>
              </a:lnSpc>
              <a:defRPr sz="4800">
                <a:latin typeface="+mn-lt"/>
                <a:ea typeface="+mn-ea"/>
                <a:cs typeface="+mn-cs"/>
                <a:sym typeface="Theinhardt Medium"/>
              </a:defRPr>
            </a:pPr>
            <a:r>
              <a:rPr lang="fr-FR" dirty="0" smtClean="0"/>
              <a:t>Sous-titre plus ou moins long de la présentation, avec moult détails. </a:t>
            </a:r>
            <a:endParaRPr lang="fr-FR" dirty="0"/>
          </a:p>
        </p:txBody>
      </p:sp>
    </p:spTree>
  </p:cSld>
  <p:clrMapOvr>
    <a:masterClrMapping/>
  </p:clrMapOvr>
  <p:transition spd="med"/>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Carton blanc">
    <p:bg>
      <p:bgPr>
        <a:solidFill>
          <a:schemeClr val="bg1">
            <a:lumMod val="95000"/>
          </a:schemeClr>
        </a:solidFill>
        <a:effectLst/>
      </p:bgPr>
    </p:bg>
    <p:spTree>
      <p:nvGrpSpPr>
        <p:cNvPr id="1" name=""/>
        <p:cNvGrpSpPr/>
        <p:nvPr/>
      </p:nvGrpSpPr>
      <p:grpSpPr>
        <a:xfrm>
          <a:off x="0" y="0"/>
          <a:ext cx="0" cy="0"/>
          <a:chOff x="0" y="0"/>
          <a:chExt cx="0" cy="0"/>
        </a:xfrm>
      </p:grpSpPr>
      <p:sp>
        <p:nvSpPr>
          <p:cNvPr id="7" name="Titre 3"/>
          <p:cNvSpPr>
            <a:spLocks noGrp="1"/>
          </p:cNvSpPr>
          <p:nvPr>
            <p:ph type="title" hasCustomPrompt="1"/>
          </p:nvPr>
        </p:nvSpPr>
        <p:spPr>
          <a:xfrm>
            <a:off x="1676400" y="4460159"/>
            <a:ext cx="21031200" cy="3548219"/>
          </a:xfrm>
          <a:prstGeom prst="rect">
            <a:avLst/>
          </a:prstGeom>
        </p:spPr>
        <p:txBody>
          <a:bodyPr anchor="ctr" anchorCtr="1"/>
          <a:lstStyle>
            <a:lvl1pPr>
              <a:defRPr>
                <a:solidFill>
                  <a:schemeClr val="tx1"/>
                </a:solidFill>
              </a:defRPr>
            </a:lvl1pPr>
          </a:lstStyle>
          <a:p>
            <a:r>
              <a:rPr lang="fr-FR" dirty="0" smtClean="0"/>
              <a:t>Essayez de voir grand et simple !</a:t>
            </a:r>
            <a:endParaRPr lang="fr-FR" dirty="0"/>
          </a:p>
        </p:txBody>
      </p:sp>
    </p:spTree>
  </p:cSld>
  <p:clrMapOvr>
    <a:masterClrMapping/>
  </p:clrMapOvr>
  <p:transition spd="med"/>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Carton noir">
    <p:bg>
      <p:bgPr>
        <a:solidFill>
          <a:srgbClr val="000000"/>
        </a:solidFill>
        <a:effectLst/>
      </p:bgPr>
    </p:bg>
    <p:spTree>
      <p:nvGrpSpPr>
        <p:cNvPr id="1" name=""/>
        <p:cNvGrpSpPr/>
        <p:nvPr/>
      </p:nvGrpSpPr>
      <p:grpSpPr>
        <a:xfrm>
          <a:off x="0" y="0"/>
          <a:ext cx="0" cy="0"/>
          <a:chOff x="0" y="0"/>
          <a:chExt cx="0" cy="0"/>
        </a:xfrm>
      </p:grpSpPr>
      <p:sp>
        <p:nvSpPr>
          <p:cNvPr id="7" name="Titre 3"/>
          <p:cNvSpPr>
            <a:spLocks noGrp="1"/>
          </p:cNvSpPr>
          <p:nvPr>
            <p:ph type="title" hasCustomPrompt="1"/>
          </p:nvPr>
        </p:nvSpPr>
        <p:spPr>
          <a:xfrm>
            <a:off x="1676400" y="4460159"/>
            <a:ext cx="21031200" cy="3548219"/>
          </a:xfrm>
          <a:prstGeom prst="rect">
            <a:avLst/>
          </a:prstGeom>
        </p:spPr>
        <p:txBody>
          <a:bodyPr anchor="ctr" anchorCtr="1"/>
          <a:lstStyle>
            <a:lvl1pPr>
              <a:defRPr>
                <a:solidFill>
                  <a:schemeClr val="bg1"/>
                </a:solidFill>
              </a:defRPr>
            </a:lvl1pPr>
          </a:lstStyle>
          <a:p>
            <a:r>
              <a:rPr lang="fr-FR" dirty="0" smtClean="0"/>
              <a:t>Essayez de voir grand et simple !</a:t>
            </a:r>
            <a:endParaRPr lang="fr-FR" dirty="0"/>
          </a:p>
        </p:txBody>
      </p:sp>
    </p:spTree>
    <p:extLst>
      <p:ext uri="{BB962C8B-B14F-4D97-AF65-F5344CB8AC3E}">
        <p14:creationId xmlns:p14="http://schemas.microsoft.com/office/powerpoint/2010/main" val="586367321"/>
      </p:ext>
    </p:extLst>
  </p:cSld>
  <p:clrMapOvr>
    <a:masterClrMapping/>
  </p:clrMapOvr>
  <p:transition spd="med"/>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Texte seul -  Theinhardt">
    <p:bg>
      <p:bgPr>
        <a:solidFill>
          <a:schemeClr val="bg1">
            <a:lumMod val="95000"/>
          </a:schemeClr>
        </a:solidFill>
        <a:effectLst/>
      </p:bgPr>
    </p:bg>
    <p:spTree>
      <p:nvGrpSpPr>
        <p:cNvPr id="1" name=""/>
        <p:cNvGrpSpPr/>
        <p:nvPr/>
      </p:nvGrpSpPr>
      <p:grpSpPr>
        <a:xfrm>
          <a:off x="0" y="0"/>
          <a:ext cx="0" cy="0"/>
          <a:chOff x="0" y="0"/>
          <a:chExt cx="0" cy="0"/>
        </a:xfrm>
      </p:grpSpPr>
      <p:sp>
        <p:nvSpPr>
          <p:cNvPr id="7" name="Espace réservé du texte 2"/>
          <p:cNvSpPr>
            <a:spLocks noGrp="1"/>
          </p:cNvSpPr>
          <p:nvPr>
            <p:ph type="body" sz="quarter" idx="10" hasCustomPrompt="1"/>
          </p:nvPr>
        </p:nvSpPr>
        <p:spPr>
          <a:xfrm>
            <a:off x="1763707" y="1342465"/>
            <a:ext cx="20903788" cy="10523070"/>
          </a:xfrm>
          <a:prstGeom prst="rect">
            <a:avLst/>
          </a:prstGeom>
        </p:spPr>
        <p:txBody>
          <a:bodyPr anchor="ctr" anchorCtr="1"/>
          <a:lstStyle>
            <a:lvl1pPr marL="0" indent="0" algn="l">
              <a:lnSpc>
                <a:spcPct val="100000"/>
              </a:lnSpc>
              <a:spcBef>
                <a:spcPts val="2400"/>
              </a:spcBef>
              <a:spcAft>
                <a:spcPts val="0"/>
              </a:spcAft>
              <a:buSzPct val="100000"/>
              <a:buFontTx/>
              <a:buNone/>
              <a:defRPr sz="4800">
                <a:latin typeface="+mn-lt"/>
                <a:sym typeface="Theinhardt Medium"/>
              </a:defRPr>
            </a:lvl1pPr>
            <a:lvl2pPr marL="635000" indent="0">
              <a:buNone/>
              <a:defRPr>
                <a:latin typeface="+mn-ea"/>
                <a:ea typeface="+mn-ea"/>
                <a:cs typeface="+mn-cs"/>
              </a:defRPr>
            </a:lvl2pPr>
            <a:lvl3pPr marL="1270000" indent="0">
              <a:buNone/>
              <a:defRPr>
                <a:latin typeface="+mn-ea"/>
                <a:ea typeface="+mn-ea"/>
                <a:cs typeface="+mn-cs"/>
              </a:defRPr>
            </a:lvl3pPr>
            <a:lvl4pPr marL="1905000" indent="0">
              <a:buNone/>
              <a:defRPr>
                <a:latin typeface="+mn-ea"/>
                <a:ea typeface="+mn-ea"/>
                <a:cs typeface="+mn-cs"/>
              </a:defRPr>
            </a:lvl4pPr>
            <a:lvl5pPr marL="2540000" indent="0">
              <a:buNone/>
              <a:defRPr>
                <a:latin typeface="+mn-ea"/>
                <a:ea typeface="+mn-ea"/>
                <a:cs typeface="+mn-cs"/>
              </a:defRPr>
            </a:lvl5pPr>
          </a:lstStyle>
          <a:p>
            <a:pPr algn="l">
              <a:lnSpc>
                <a:spcPct val="100000"/>
              </a:lnSpc>
              <a:defRPr sz="4800">
                <a:latin typeface="+mn-lt"/>
                <a:ea typeface="+mn-ea"/>
                <a:cs typeface="+mn-cs"/>
                <a:sym typeface="Theinhardt Medium"/>
              </a:defRPr>
            </a:pPr>
            <a:r>
              <a:rPr lang="fr-FR" dirty="0" smtClean="0"/>
              <a:t>La ville piétine et les enfants assiègent les marchands de glace. Le tramway jaune avance lentement dans le brouillard laiteux et surchauffé de cette fin d’après midi d’été. Le trafic s’écoule sous la canicule, se disperse et se répand dans les mille recoins de Budapest. La ville piétine et les enfants assiègent les marchands de glace.</a:t>
            </a:r>
          </a:p>
          <a:p>
            <a:pPr algn="l">
              <a:lnSpc>
                <a:spcPct val="100000"/>
              </a:lnSpc>
              <a:defRPr sz="4800">
                <a:latin typeface="+mn-lt"/>
                <a:ea typeface="+mn-ea"/>
                <a:cs typeface="+mn-cs"/>
                <a:sym typeface="Theinhardt Medium"/>
              </a:defRPr>
            </a:pPr>
            <a:endParaRPr lang="fr-FR" dirty="0" smtClean="0"/>
          </a:p>
          <a:p>
            <a:pPr marL="635000" indent="-635000" algn="l">
              <a:lnSpc>
                <a:spcPct val="100000"/>
              </a:lnSpc>
              <a:spcBef>
                <a:spcPts val="2400"/>
              </a:spcBef>
              <a:buSzPct val="100000"/>
              <a:buChar char="•"/>
              <a:defRPr sz="4800">
                <a:latin typeface="+mn-lt"/>
                <a:ea typeface="+mn-ea"/>
                <a:cs typeface="+mn-cs"/>
                <a:sym typeface="Theinhardt Medium"/>
              </a:defRPr>
            </a:pPr>
            <a:r>
              <a:rPr lang="fr-FR" dirty="0" smtClean="0"/>
              <a:t>Le tramway jaune avance lentement dans le brouillard laiteux et surchauffé de cette fin d’après midi d’été.</a:t>
            </a:r>
          </a:p>
          <a:p>
            <a:pPr marL="635000" indent="-635000" algn="l">
              <a:lnSpc>
                <a:spcPct val="100000"/>
              </a:lnSpc>
              <a:spcBef>
                <a:spcPts val="2400"/>
              </a:spcBef>
              <a:buSzPct val="100000"/>
              <a:buChar char="•"/>
              <a:defRPr sz="4800">
                <a:latin typeface="+mn-lt"/>
                <a:ea typeface="+mn-ea"/>
                <a:cs typeface="+mn-cs"/>
                <a:sym typeface="Theinhardt Medium"/>
              </a:defRPr>
            </a:pPr>
            <a:r>
              <a:rPr lang="fr-FR" dirty="0" smtClean="0"/>
              <a:t>Le trafic s’écoule sous la canicule, se disperse et se répand dans les mille recoins de Budapest. La ville piétine et les enfants assiègent les marchands de glace.</a:t>
            </a:r>
            <a:endParaRPr lang="fr-FR" dirty="0"/>
          </a:p>
        </p:txBody>
      </p:sp>
    </p:spTree>
  </p:cSld>
  <p:clrMapOvr>
    <a:masterClrMapping/>
  </p:clrMapOvr>
  <p:transition spd="med"/>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Texte seul -  Theinhardt">
    <p:bg>
      <p:bgPr>
        <a:solidFill>
          <a:schemeClr val="tx1"/>
        </a:solidFill>
        <a:effectLst/>
      </p:bgPr>
    </p:bg>
    <p:spTree>
      <p:nvGrpSpPr>
        <p:cNvPr id="1" name=""/>
        <p:cNvGrpSpPr/>
        <p:nvPr/>
      </p:nvGrpSpPr>
      <p:grpSpPr>
        <a:xfrm>
          <a:off x="0" y="0"/>
          <a:ext cx="0" cy="0"/>
          <a:chOff x="0" y="0"/>
          <a:chExt cx="0" cy="0"/>
        </a:xfrm>
      </p:grpSpPr>
      <p:sp>
        <p:nvSpPr>
          <p:cNvPr id="7" name="Espace réservé du texte 2"/>
          <p:cNvSpPr>
            <a:spLocks noGrp="1"/>
          </p:cNvSpPr>
          <p:nvPr>
            <p:ph type="body" sz="quarter" idx="10" hasCustomPrompt="1"/>
          </p:nvPr>
        </p:nvSpPr>
        <p:spPr>
          <a:xfrm>
            <a:off x="1763707" y="1342465"/>
            <a:ext cx="20903788" cy="10523070"/>
          </a:xfrm>
          <a:prstGeom prst="rect">
            <a:avLst/>
          </a:prstGeom>
        </p:spPr>
        <p:txBody>
          <a:bodyPr anchor="ctr" anchorCtr="1"/>
          <a:lstStyle>
            <a:lvl1pPr marL="0" indent="0" algn="just">
              <a:lnSpc>
                <a:spcPct val="100000"/>
              </a:lnSpc>
              <a:spcBef>
                <a:spcPts val="2400"/>
              </a:spcBef>
              <a:spcAft>
                <a:spcPts val="0"/>
              </a:spcAft>
              <a:buSzPct val="100000"/>
              <a:buFontTx/>
              <a:buNone/>
              <a:defRPr sz="4800">
                <a:solidFill>
                  <a:schemeClr val="bg1"/>
                </a:solidFill>
                <a:latin typeface="+mn-lt"/>
                <a:sym typeface="Theinhardt Medium"/>
              </a:defRPr>
            </a:lvl1pPr>
            <a:lvl2pPr marL="635000" indent="0">
              <a:buNone/>
              <a:defRPr>
                <a:latin typeface="+mn-ea"/>
                <a:ea typeface="+mn-ea"/>
                <a:cs typeface="+mn-cs"/>
              </a:defRPr>
            </a:lvl2pPr>
            <a:lvl3pPr marL="1270000" indent="0">
              <a:buNone/>
              <a:defRPr>
                <a:latin typeface="+mn-ea"/>
                <a:ea typeface="+mn-ea"/>
                <a:cs typeface="+mn-cs"/>
              </a:defRPr>
            </a:lvl3pPr>
            <a:lvl4pPr marL="1905000" indent="0">
              <a:buNone/>
              <a:defRPr>
                <a:latin typeface="+mn-ea"/>
                <a:ea typeface="+mn-ea"/>
                <a:cs typeface="+mn-cs"/>
              </a:defRPr>
            </a:lvl4pPr>
            <a:lvl5pPr marL="2540000" indent="0">
              <a:buNone/>
              <a:defRPr>
                <a:latin typeface="+mn-ea"/>
                <a:ea typeface="+mn-ea"/>
                <a:cs typeface="+mn-cs"/>
              </a:defRPr>
            </a:lvl5pPr>
          </a:lstStyle>
          <a:p>
            <a:pPr algn="l">
              <a:lnSpc>
                <a:spcPct val="100000"/>
              </a:lnSpc>
              <a:defRPr sz="4800">
                <a:latin typeface="+mn-lt"/>
                <a:ea typeface="+mn-ea"/>
                <a:cs typeface="+mn-cs"/>
                <a:sym typeface="Theinhardt Medium"/>
              </a:defRPr>
            </a:pPr>
            <a:r>
              <a:rPr lang="fr-FR" dirty="0" smtClean="0"/>
              <a:t>La ville piétine et les enfants assiègent les marchands de glace. Le tramway jaune avance lentement dans le brouillard laiteux et surchauffé de cette fin d’après midi d’été. Le trafic s’écoule sous la canicule, se disperse et se répand dans les mille recoins de Budapest. La ville piétine et les enfants assiègent les marchands de glace.</a:t>
            </a:r>
          </a:p>
          <a:p>
            <a:pPr algn="l">
              <a:lnSpc>
                <a:spcPct val="100000"/>
              </a:lnSpc>
              <a:defRPr sz="4800">
                <a:latin typeface="+mn-lt"/>
                <a:ea typeface="+mn-ea"/>
                <a:cs typeface="+mn-cs"/>
                <a:sym typeface="Theinhardt Medium"/>
              </a:defRPr>
            </a:pPr>
            <a:endParaRPr lang="fr-FR" dirty="0" smtClean="0"/>
          </a:p>
          <a:p>
            <a:pPr marL="635000" indent="-635000" algn="l">
              <a:lnSpc>
                <a:spcPct val="100000"/>
              </a:lnSpc>
              <a:spcBef>
                <a:spcPts val="2400"/>
              </a:spcBef>
              <a:buSzPct val="100000"/>
              <a:buChar char="•"/>
              <a:defRPr sz="4800">
                <a:latin typeface="+mn-lt"/>
                <a:ea typeface="+mn-ea"/>
                <a:cs typeface="+mn-cs"/>
                <a:sym typeface="Theinhardt Medium"/>
              </a:defRPr>
            </a:pPr>
            <a:r>
              <a:rPr lang="fr-FR" dirty="0" smtClean="0"/>
              <a:t>Le tramway jaune avance lentement dans le brouillard laiteux et surchauffé de cette fin d’après midi d’été.</a:t>
            </a:r>
          </a:p>
          <a:p>
            <a:pPr marL="635000" indent="-635000" algn="l">
              <a:lnSpc>
                <a:spcPct val="100000"/>
              </a:lnSpc>
              <a:spcBef>
                <a:spcPts val="2400"/>
              </a:spcBef>
              <a:buSzPct val="100000"/>
              <a:buChar char="•"/>
              <a:defRPr sz="4800">
                <a:latin typeface="+mn-lt"/>
                <a:ea typeface="+mn-ea"/>
                <a:cs typeface="+mn-cs"/>
                <a:sym typeface="Theinhardt Medium"/>
              </a:defRPr>
            </a:pPr>
            <a:r>
              <a:rPr lang="fr-FR" dirty="0" smtClean="0"/>
              <a:t>Le trafic s’écoule sous la canicule, se disperse et se répand dans les mille recoins de Budapest. La ville piétine et les enfants assiègent les marchands de glace.</a:t>
            </a:r>
            <a:endParaRPr lang="fr-FR" dirty="0"/>
          </a:p>
        </p:txBody>
      </p:sp>
    </p:spTree>
    <p:extLst>
      <p:ext uri="{BB962C8B-B14F-4D97-AF65-F5344CB8AC3E}">
        <p14:creationId xmlns:p14="http://schemas.microsoft.com/office/powerpoint/2010/main" val="752810846"/>
      </p:ext>
    </p:extLst>
  </p:cSld>
  <p:clrMapOvr>
    <a:masterClrMapping/>
  </p:clrMapOvr>
  <p:transition spd="med"/>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3 colonnes">
    <p:bg>
      <p:bgPr>
        <a:solidFill>
          <a:schemeClr val="bg1">
            <a:lumMod val="95000"/>
          </a:schemeClr>
        </a:solidFill>
        <a:effectLst/>
      </p:bgPr>
    </p:bg>
    <p:spTree>
      <p:nvGrpSpPr>
        <p:cNvPr id="1" name=""/>
        <p:cNvGrpSpPr/>
        <p:nvPr/>
      </p:nvGrpSpPr>
      <p:grpSpPr>
        <a:xfrm>
          <a:off x="0" y="0"/>
          <a:ext cx="0" cy="0"/>
          <a:chOff x="0" y="0"/>
          <a:chExt cx="0" cy="0"/>
        </a:xfrm>
      </p:grpSpPr>
      <p:sp>
        <p:nvSpPr>
          <p:cNvPr id="3" name="Espace réservé du texte 2"/>
          <p:cNvSpPr>
            <a:spLocks noGrp="1"/>
          </p:cNvSpPr>
          <p:nvPr>
            <p:ph type="body" sz="quarter" idx="10" hasCustomPrompt="1"/>
          </p:nvPr>
        </p:nvSpPr>
        <p:spPr>
          <a:xfrm>
            <a:off x="2430774" y="4214813"/>
            <a:ext cx="8921168" cy="7561262"/>
          </a:xfrm>
          <a:prstGeom prst="rect">
            <a:avLst/>
          </a:prstGeom>
        </p:spPr>
        <p:txBody>
          <a:bodyPr/>
          <a:lstStyle>
            <a:lvl1pPr marL="0" indent="0" algn="ctr">
              <a:buNone/>
              <a:defRPr lang="fr-FR" sz="4000" b="0" i="0" baseline="0" dirty="0" smtClean="0">
                <a:latin typeface="+mj-lt"/>
                <a:ea typeface="+mj-ea"/>
                <a:cs typeface="+mj-cs"/>
              </a:defRPr>
            </a:lvl1pPr>
            <a:lvl2pPr marL="635000" indent="0" algn="l">
              <a:buNone/>
              <a:defRPr sz="3200"/>
            </a:lvl2pPr>
            <a:lvl3pPr marL="1270000" indent="0" algn="l">
              <a:buNone/>
              <a:defRPr sz="3200"/>
            </a:lvl3pPr>
            <a:lvl4pPr marL="1905000" indent="0" algn="l">
              <a:buNone/>
              <a:defRPr sz="3200"/>
            </a:lvl4pPr>
            <a:lvl5pPr marL="2540000" indent="0" algn="l">
              <a:buNone/>
              <a:defRPr sz="3200"/>
            </a:lvl5pPr>
          </a:lstStyle>
          <a:p>
            <a:r>
              <a:rPr lang="fr-FR" dirty="0" smtClean="0"/>
              <a:t>Le tramway jaune avance lentement dans le brouillard laiteux et surchauffé de cette fin d’après midi d’été. Le trafic s’écoule sous la canicule, se disperse et se répand dans les mille recoins de Budapest. La ville piétine et les enfants assiègent les marchands de glace.</a:t>
            </a:r>
          </a:p>
          <a:p>
            <a:r>
              <a:rPr lang="fr-FR" dirty="0" smtClean="0"/>
              <a:t>Le tramway jaune avance lentement dans le brouillard laiteux et surchauffé de cette fin d’après midi d’été.</a:t>
            </a:r>
          </a:p>
          <a:p>
            <a:endParaRPr lang="fr-FR" dirty="0" smtClean="0"/>
          </a:p>
        </p:txBody>
      </p:sp>
      <p:sp>
        <p:nvSpPr>
          <p:cNvPr id="5" name="Espace réservé du texte 2"/>
          <p:cNvSpPr>
            <a:spLocks noGrp="1"/>
          </p:cNvSpPr>
          <p:nvPr>
            <p:ph type="body" sz="quarter" idx="11" hasCustomPrompt="1"/>
          </p:nvPr>
        </p:nvSpPr>
        <p:spPr>
          <a:xfrm>
            <a:off x="13314364" y="4214813"/>
            <a:ext cx="8921168" cy="7561262"/>
          </a:xfrm>
          <a:prstGeom prst="rect">
            <a:avLst/>
          </a:prstGeom>
        </p:spPr>
        <p:txBody>
          <a:bodyPr/>
          <a:lstStyle>
            <a:lvl1pPr marL="0" indent="0" algn="ctr">
              <a:buNone/>
              <a:defRPr lang="fr-FR" sz="4000" u="none" baseline="0" smtClean="0"/>
            </a:lvl1pPr>
            <a:lvl2pPr marL="635000" indent="0" algn="l">
              <a:buNone/>
              <a:defRPr sz="3200"/>
            </a:lvl2pPr>
            <a:lvl3pPr marL="1270000" indent="0" algn="l">
              <a:buNone/>
              <a:defRPr sz="3200"/>
            </a:lvl3pPr>
            <a:lvl4pPr marL="1905000" indent="0" algn="l">
              <a:buNone/>
              <a:defRPr sz="3200"/>
            </a:lvl4pPr>
            <a:lvl5pPr marL="2540000" indent="0" algn="l">
              <a:buNone/>
              <a:defRPr sz="3200"/>
            </a:lvl5pPr>
          </a:lstStyle>
          <a:p>
            <a:r>
              <a:rPr lang="fr-FR" dirty="0" smtClean="0"/>
              <a:t>Le tramway jaune avance lentement dans le brouillard laiteux et surchauffé de cette fin d’après midi d’été. Le trafic s’écoule sous la canicule, se disperse et se répand dans les mille recoins de Budapest. La ville piétine et les enfants assiègent les marchands de glace.</a:t>
            </a:r>
          </a:p>
          <a:p>
            <a:r>
              <a:rPr lang="fr-FR" dirty="0" smtClean="0"/>
              <a:t>Le tramway jaune avance lentement dans le brouillard laiteux et surchauffé de cette fin d’après midi d’été.</a:t>
            </a:r>
          </a:p>
          <a:p>
            <a:endParaRPr lang="fr-FR" dirty="0" smtClean="0"/>
          </a:p>
          <a:p>
            <a:endParaRPr lang="fr-FR" dirty="0" smtClean="0"/>
          </a:p>
        </p:txBody>
      </p:sp>
      <p:sp>
        <p:nvSpPr>
          <p:cNvPr id="8" name="Espace réservé du texte 7"/>
          <p:cNvSpPr>
            <a:spLocks noGrp="1"/>
          </p:cNvSpPr>
          <p:nvPr>
            <p:ph type="body" sz="quarter" idx="13" hasCustomPrompt="1"/>
          </p:nvPr>
        </p:nvSpPr>
        <p:spPr>
          <a:xfrm>
            <a:off x="2430928" y="2319338"/>
            <a:ext cx="8921168" cy="1293812"/>
          </a:xfrm>
          <a:prstGeom prst="rect">
            <a:avLst/>
          </a:prstGeom>
        </p:spPr>
        <p:txBody>
          <a:bodyPr anchor="b" anchorCtr="1"/>
          <a:lstStyle>
            <a:lvl1pPr marL="0" indent="0" algn="ctr">
              <a:buNone/>
              <a:defRPr>
                <a:latin typeface="+mn-lt"/>
              </a:defRPr>
            </a:lvl1pPr>
            <a:lvl2pPr marL="635000" indent="0" algn="ctr">
              <a:buNone/>
              <a:defRPr>
                <a:latin typeface="+mn-lt"/>
              </a:defRPr>
            </a:lvl2pPr>
            <a:lvl3pPr marL="1270000" indent="0" algn="ctr">
              <a:buNone/>
              <a:defRPr>
                <a:latin typeface="+mn-lt"/>
              </a:defRPr>
            </a:lvl3pPr>
            <a:lvl4pPr marL="1905000" indent="0" algn="ctr">
              <a:buNone/>
              <a:defRPr>
                <a:latin typeface="+mn-lt"/>
              </a:defRPr>
            </a:lvl4pPr>
            <a:lvl5pPr marL="2540000" indent="0" algn="ctr">
              <a:buNone/>
              <a:defRPr>
                <a:latin typeface="+mn-lt"/>
              </a:defRPr>
            </a:lvl5pPr>
          </a:lstStyle>
          <a:p>
            <a:pPr lvl="0"/>
            <a:r>
              <a:rPr lang="fr-FR" dirty="0" smtClean="0"/>
              <a:t>Sous-titre</a:t>
            </a:r>
            <a:endParaRPr lang="fr-FR" dirty="0"/>
          </a:p>
        </p:txBody>
      </p:sp>
      <p:sp>
        <p:nvSpPr>
          <p:cNvPr id="9" name="Espace réservé du texte 7"/>
          <p:cNvSpPr>
            <a:spLocks noGrp="1"/>
          </p:cNvSpPr>
          <p:nvPr>
            <p:ph type="body" sz="quarter" idx="14" hasCustomPrompt="1"/>
          </p:nvPr>
        </p:nvSpPr>
        <p:spPr>
          <a:xfrm>
            <a:off x="13314364" y="2319338"/>
            <a:ext cx="8921168" cy="1293812"/>
          </a:xfrm>
          <a:prstGeom prst="rect">
            <a:avLst/>
          </a:prstGeom>
        </p:spPr>
        <p:txBody>
          <a:bodyPr anchor="b" anchorCtr="1"/>
          <a:lstStyle>
            <a:lvl1pPr marL="0" indent="0" algn="ctr">
              <a:buNone/>
              <a:defRPr>
                <a:latin typeface="+mn-lt"/>
              </a:defRPr>
            </a:lvl1pPr>
            <a:lvl2pPr marL="635000" indent="0" algn="ctr">
              <a:buNone/>
              <a:defRPr>
                <a:latin typeface="+mn-lt"/>
              </a:defRPr>
            </a:lvl2pPr>
            <a:lvl3pPr marL="1270000" indent="0" algn="ctr">
              <a:buNone/>
              <a:defRPr>
                <a:latin typeface="+mn-lt"/>
              </a:defRPr>
            </a:lvl3pPr>
            <a:lvl4pPr marL="1905000" indent="0" algn="ctr">
              <a:buNone/>
              <a:defRPr>
                <a:latin typeface="+mn-lt"/>
              </a:defRPr>
            </a:lvl4pPr>
            <a:lvl5pPr marL="2540000" indent="0" algn="ctr">
              <a:buNone/>
              <a:defRPr>
                <a:latin typeface="+mn-lt"/>
              </a:defRPr>
            </a:lvl5pPr>
          </a:lstStyle>
          <a:p>
            <a:pPr lvl="0"/>
            <a:r>
              <a:rPr lang="fr-FR" dirty="0" smtClean="0"/>
              <a:t>Sous-titre</a:t>
            </a:r>
            <a:endParaRPr lang="fr-FR" dirty="0"/>
          </a:p>
        </p:txBody>
      </p:sp>
    </p:spTree>
    <p:extLst>
      <p:ext uri="{BB962C8B-B14F-4D97-AF65-F5344CB8AC3E}">
        <p14:creationId xmlns:p14="http://schemas.microsoft.com/office/powerpoint/2010/main" val="2087768179"/>
      </p:ext>
    </p:extLst>
  </p:cSld>
  <p:clrMapOvr>
    <a:masterClrMapping/>
  </p:clrMapOvr>
  <p:transition spd="med"/>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_3 colonnes">
    <p:bg>
      <p:bgPr>
        <a:solidFill>
          <a:schemeClr val="tx1"/>
        </a:solidFill>
        <a:effectLst/>
      </p:bgPr>
    </p:bg>
    <p:spTree>
      <p:nvGrpSpPr>
        <p:cNvPr id="1" name=""/>
        <p:cNvGrpSpPr/>
        <p:nvPr/>
      </p:nvGrpSpPr>
      <p:grpSpPr>
        <a:xfrm>
          <a:off x="0" y="0"/>
          <a:ext cx="0" cy="0"/>
          <a:chOff x="0" y="0"/>
          <a:chExt cx="0" cy="0"/>
        </a:xfrm>
      </p:grpSpPr>
      <p:sp>
        <p:nvSpPr>
          <p:cNvPr id="3" name="Espace réservé du texte 2"/>
          <p:cNvSpPr>
            <a:spLocks noGrp="1"/>
          </p:cNvSpPr>
          <p:nvPr>
            <p:ph type="body" sz="quarter" idx="10" hasCustomPrompt="1"/>
          </p:nvPr>
        </p:nvSpPr>
        <p:spPr>
          <a:xfrm>
            <a:off x="2430774" y="4214813"/>
            <a:ext cx="8921168" cy="7561262"/>
          </a:xfrm>
          <a:prstGeom prst="rect">
            <a:avLst/>
          </a:prstGeom>
        </p:spPr>
        <p:txBody>
          <a:bodyPr/>
          <a:lstStyle>
            <a:lvl1pPr marL="0" indent="0" algn="ctr">
              <a:buNone/>
              <a:defRPr lang="fr-FR" sz="4000" b="0" i="0" baseline="0" dirty="0" smtClean="0">
                <a:solidFill>
                  <a:schemeClr val="bg1"/>
                </a:solidFill>
                <a:latin typeface="+mj-lt"/>
                <a:ea typeface="+mj-ea"/>
                <a:cs typeface="+mj-cs"/>
              </a:defRPr>
            </a:lvl1pPr>
            <a:lvl2pPr marL="635000" indent="0" algn="l">
              <a:buNone/>
              <a:defRPr sz="3200"/>
            </a:lvl2pPr>
            <a:lvl3pPr marL="1270000" indent="0" algn="l">
              <a:buNone/>
              <a:defRPr sz="3200"/>
            </a:lvl3pPr>
            <a:lvl4pPr marL="1905000" indent="0" algn="l">
              <a:buNone/>
              <a:defRPr sz="3200"/>
            </a:lvl4pPr>
            <a:lvl5pPr marL="2540000" indent="0" algn="l">
              <a:buNone/>
              <a:defRPr sz="3200"/>
            </a:lvl5pPr>
          </a:lstStyle>
          <a:p>
            <a:r>
              <a:rPr lang="fr-FR" dirty="0" smtClean="0"/>
              <a:t>Le tramway jaune avance lentement dans le brouillard laiteux et surchauffé de cette fin d’après midi d’été. Le trafic s’écoule sous la canicule, se disperse et se répand dans les mille recoins de Budapest. La ville piétine et les enfants assiègent les marchands de glace.</a:t>
            </a:r>
          </a:p>
          <a:p>
            <a:r>
              <a:rPr lang="fr-FR" dirty="0" smtClean="0"/>
              <a:t>Le tramway jaune avance lentement dans le brouillard laiteux et surchauffé de cette fin d’après midi d’été.</a:t>
            </a:r>
          </a:p>
          <a:p>
            <a:endParaRPr lang="fr-FR" dirty="0" smtClean="0"/>
          </a:p>
        </p:txBody>
      </p:sp>
      <p:sp>
        <p:nvSpPr>
          <p:cNvPr id="5" name="Espace réservé du texte 2"/>
          <p:cNvSpPr>
            <a:spLocks noGrp="1"/>
          </p:cNvSpPr>
          <p:nvPr>
            <p:ph type="body" sz="quarter" idx="11" hasCustomPrompt="1"/>
          </p:nvPr>
        </p:nvSpPr>
        <p:spPr>
          <a:xfrm>
            <a:off x="13314364" y="4214813"/>
            <a:ext cx="8921168" cy="7561262"/>
          </a:xfrm>
          <a:prstGeom prst="rect">
            <a:avLst/>
          </a:prstGeom>
        </p:spPr>
        <p:txBody>
          <a:bodyPr/>
          <a:lstStyle>
            <a:lvl1pPr marL="0" indent="0" algn="ctr">
              <a:buNone/>
              <a:defRPr lang="fr-FR" sz="4000" u="none" baseline="0" smtClean="0">
                <a:solidFill>
                  <a:schemeClr val="bg1"/>
                </a:solidFill>
              </a:defRPr>
            </a:lvl1pPr>
            <a:lvl2pPr marL="635000" indent="0" algn="l">
              <a:buNone/>
              <a:defRPr sz="3200"/>
            </a:lvl2pPr>
            <a:lvl3pPr marL="1270000" indent="0" algn="l">
              <a:buNone/>
              <a:defRPr sz="3200"/>
            </a:lvl3pPr>
            <a:lvl4pPr marL="1905000" indent="0" algn="l">
              <a:buNone/>
              <a:defRPr sz="3200"/>
            </a:lvl4pPr>
            <a:lvl5pPr marL="2540000" indent="0" algn="l">
              <a:buNone/>
              <a:defRPr sz="3200"/>
            </a:lvl5pPr>
          </a:lstStyle>
          <a:p>
            <a:r>
              <a:rPr lang="fr-FR" dirty="0" smtClean="0"/>
              <a:t>Le tramway jaune avance lentement dans le brouillard laiteux et surchauffé de cette fin d’après midi d’été. Le trafic s’écoule sous la canicule, se disperse et se répand dans les mille recoins de Budapest. La ville piétine et les enfants assiègent les marchands de glace.</a:t>
            </a:r>
          </a:p>
          <a:p>
            <a:r>
              <a:rPr lang="fr-FR" dirty="0" smtClean="0"/>
              <a:t>Le tramway jaune avance lentement dans le brouillard laiteux et surchauffé de cette fin d’après midi d’été.</a:t>
            </a:r>
          </a:p>
          <a:p>
            <a:endParaRPr lang="fr-FR" dirty="0" smtClean="0"/>
          </a:p>
          <a:p>
            <a:endParaRPr lang="fr-FR" dirty="0" smtClean="0"/>
          </a:p>
        </p:txBody>
      </p:sp>
      <p:sp>
        <p:nvSpPr>
          <p:cNvPr id="8" name="Espace réservé du texte 7"/>
          <p:cNvSpPr>
            <a:spLocks noGrp="1"/>
          </p:cNvSpPr>
          <p:nvPr>
            <p:ph type="body" sz="quarter" idx="13" hasCustomPrompt="1"/>
          </p:nvPr>
        </p:nvSpPr>
        <p:spPr>
          <a:xfrm>
            <a:off x="2430928" y="2319338"/>
            <a:ext cx="8921168" cy="1293812"/>
          </a:xfrm>
          <a:prstGeom prst="rect">
            <a:avLst/>
          </a:prstGeom>
        </p:spPr>
        <p:txBody>
          <a:bodyPr anchor="b" anchorCtr="1"/>
          <a:lstStyle>
            <a:lvl1pPr marL="0" indent="0" algn="ctr">
              <a:buNone/>
              <a:defRPr>
                <a:solidFill>
                  <a:schemeClr val="bg1"/>
                </a:solidFill>
                <a:latin typeface="+mn-lt"/>
              </a:defRPr>
            </a:lvl1pPr>
            <a:lvl2pPr marL="635000" indent="0" algn="ctr">
              <a:buNone/>
              <a:defRPr>
                <a:latin typeface="+mn-lt"/>
              </a:defRPr>
            </a:lvl2pPr>
            <a:lvl3pPr marL="1270000" indent="0" algn="ctr">
              <a:buNone/>
              <a:defRPr>
                <a:latin typeface="+mn-lt"/>
              </a:defRPr>
            </a:lvl3pPr>
            <a:lvl4pPr marL="1905000" indent="0" algn="ctr">
              <a:buNone/>
              <a:defRPr>
                <a:latin typeface="+mn-lt"/>
              </a:defRPr>
            </a:lvl4pPr>
            <a:lvl5pPr marL="2540000" indent="0" algn="ctr">
              <a:buNone/>
              <a:defRPr>
                <a:latin typeface="+mn-lt"/>
              </a:defRPr>
            </a:lvl5pPr>
          </a:lstStyle>
          <a:p>
            <a:pPr lvl="0"/>
            <a:r>
              <a:rPr lang="fr-FR" dirty="0" smtClean="0"/>
              <a:t>Sous-titre</a:t>
            </a:r>
            <a:endParaRPr lang="fr-FR" dirty="0"/>
          </a:p>
        </p:txBody>
      </p:sp>
      <p:sp>
        <p:nvSpPr>
          <p:cNvPr id="9" name="Espace réservé du texte 7"/>
          <p:cNvSpPr>
            <a:spLocks noGrp="1"/>
          </p:cNvSpPr>
          <p:nvPr>
            <p:ph type="body" sz="quarter" idx="14" hasCustomPrompt="1"/>
          </p:nvPr>
        </p:nvSpPr>
        <p:spPr>
          <a:xfrm>
            <a:off x="13314364" y="2319338"/>
            <a:ext cx="8921168" cy="1293812"/>
          </a:xfrm>
          <a:prstGeom prst="rect">
            <a:avLst/>
          </a:prstGeom>
        </p:spPr>
        <p:txBody>
          <a:bodyPr anchor="b" anchorCtr="1"/>
          <a:lstStyle>
            <a:lvl1pPr marL="0" indent="0" algn="ctr">
              <a:buNone/>
              <a:defRPr>
                <a:solidFill>
                  <a:schemeClr val="bg1"/>
                </a:solidFill>
                <a:latin typeface="+mn-lt"/>
              </a:defRPr>
            </a:lvl1pPr>
            <a:lvl2pPr marL="635000" indent="0" algn="ctr">
              <a:buNone/>
              <a:defRPr>
                <a:latin typeface="+mn-lt"/>
              </a:defRPr>
            </a:lvl2pPr>
            <a:lvl3pPr marL="1270000" indent="0" algn="ctr">
              <a:buNone/>
              <a:defRPr>
                <a:latin typeface="+mn-lt"/>
              </a:defRPr>
            </a:lvl3pPr>
            <a:lvl4pPr marL="1905000" indent="0" algn="ctr">
              <a:buNone/>
              <a:defRPr>
                <a:latin typeface="+mn-lt"/>
              </a:defRPr>
            </a:lvl4pPr>
            <a:lvl5pPr marL="2540000" indent="0" algn="ctr">
              <a:buNone/>
              <a:defRPr>
                <a:latin typeface="+mn-lt"/>
              </a:defRPr>
            </a:lvl5pPr>
          </a:lstStyle>
          <a:p>
            <a:pPr lvl="0"/>
            <a:r>
              <a:rPr lang="fr-FR" dirty="0" smtClean="0"/>
              <a:t>Sous-titre</a:t>
            </a:r>
            <a:endParaRPr lang="fr-FR" dirty="0"/>
          </a:p>
        </p:txBody>
      </p:sp>
    </p:spTree>
    <p:extLst>
      <p:ext uri="{BB962C8B-B14F-4D97-AF65-F5344CB8AC3E}">
        <p14:creationId xmlns:p14="http://schemas.microsoft.com/office/powerpoint/2010/main" val="1811929751"/>
      </p:ext>
    </p:extLst>
  </p:cSld>
  <p:clrMapOvr>
    <a:masterClrMapping/>
  </p:clrMapOvr>
  <p:transition spd="med"/>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3 colonnes">
    <p:bg>
      <p:bgPr>
        <a:solidFill>
          <a:schemeClr val="bg1">
            <a:lumMod val="95000"/>
          </a:schemeClr>
        </a:solidFill>
        <a:effectLst/>
      </p:bgPr>
    </p:bg>
    <p:spTree>
      <p:nvGrpSpPr>
        <p:cNvPr id="1" name=""/>
        <p:cNvGrpSpPr/>
        <p:nvPr/>
      </p:nvGrpSpPr>
      <p:grpSpPr>
        <a:xfrm>
          <a:off x="0" y="0"/>
          <a:ext cx="0" cy="0"/>
          <a:chOff x="0" y="0"/>
          <a:chExt cx="0" cy="0"/>
        </a:xfrm>
      </p:grpSpPr>
      <p:sp>
        <p:nvSpPr>
          <p:cNvPr id="3" name="Espace réservé du texte 2"/>
          <p:cNvSpPr>
            <a:spLocks noGrp="1"/>
          </p:cNvSpPr>
          <p:nvPr>
            <p:ph type="body" sz="quarter" idx="10" hasCustomPrompt="1"/>
          </p:nvPr>
        </p:nvSpPr>
        <p:spPr>
          <a:xfrm>
            <a:off x="2296959" y="4214813"/>
            <a:ext cx="5954712" cy="7561262"/>
          </a:xfrm>
          <a:prstGeom prst="rect">
            <a:avLst/>
          </a:prstGeom>
        </p:spPr>
        <p:txBody>
          <a:bodyPr/>
          <a:lstStyle>
            <a:lvl1pPr marL="0" indent="0" algn="l">
              <a:buNone/>
              <a:defRPr lang="fr-FR" sz="3000" u="none" baseline="0" smtClean="0"/>
            </a:lvl1pPr>
            <a:lvl2pPr marL="635000" indent="0" algn="l">
              <a:buNone/>
              <a:defRPr sz="3200"/>
            </a:lvl2pPr>
            <a:lvl3pPr marL="1270000" indent="0" algn="l">
              <a:buNone/>
              <a:defRPr sz="3200"/>
            </a:lvl3pPr>
            <a:lvl4pPr marL="1905000" indent="0" algn="l">
              <a:buNone/>
              <a:defRPr sz="3200"/>
            </a:lvl4pPr>
            <a:lvl5pPr marL="2540000" indent="0" algn="l">
              <a:buNone/>
              <a:defRPr sz="3200"/>
            </a:lvl5pPr>
          </a:lstStyle>
          <a:p>
            <a:r>
              <a:rPr lang="fr-FR" dirty="0" smtClean="0"/>
              <a:t>Cliquez pour modifier les styles du texte du masque. </a:t>
            </a:r>
            <a:r>
              <a:rPr lang="fr-FR" sz="3000" u="none" baseline="0" dirty="0" smtClean="0">
                <a:solidFill>
                  <a:srgbClr val="000000"/>
                </a:solidFill>
                <a:latin typeface="LyonText-RegularNo.2" charset="0"/>
              </a:rPr>
              <a:t>Le tramway jaune avance lentement dans le brouillard laiteux et surchauffé de cette fin d’après midi d’été. Le trafic s’écoule sous la canicule, se disperse et se répand dans les mille recoins de Budapest. La ville piétine et les enfants assiègent les marchands de glace.</a:t>
            </a:r>
          </a:p>
          <a:p>
            <a:r>
              <a:rPr lang="fr-FR" sz="3000" u="none" baseline="0" dirty="0" smtClean="0">
                <a:solidFill>
                  <a:srgbClr val="000000"/>
                </a:solidFill>
                <a:latin typeface="LyonText-RegularNo.2" charset="0"/>
              </a:rPr>
              <a:t>Le tramway jaune avance lentement dans le brouillard laiteux et surchauffé de cette fin d’après midi d’été.</a:t>
            </a:r>
            <a:endParaRPr lang="fr-FR" dirty="0" smtClean="0"/>
          </a:p>
        </p:txBody>
      </p:sp>
      <p:sp>
        <p:nvSpPr>
          <p:cNvPr id="5" name="Espace réservé du texte 2"/>
          <p:cNvSpPr>
            <a:spLocks noGrp="1"/>
          </p:cNvSpPr>
          <p:nvPr>
            <p:ph type="body" sz="quarter" idx="11" hasCustomPrompt="1"/>
          </p:nvPr>
        </p:nvSpPr>
        <p:spPr>
          <a:xfrm>
            <a:off x="9255320" y="4214813"/>
            <a:ext cx="5954712" cy="7561262"/>
          </a:xfrm>
          <a:prstGeom prst="rect">
            <a:avLst/>
          </a:prstGeom>
        </p:spPr>
        <p:txBody>
          <a:bodyPr/>
          <a:lstStyle>
            <a:lvl1pPr marL="0" indent="0" algn="l">
              <a:buNone/>
              <a:defRPr lang="fr-FR" sz="3000" u="none" baseline="0" smtClean="0"/>
            </a:lvl1pPr>
            <a:lvl2pPr marL="635000" indent="0" algn="l">
              <a:buNone/>
              <a:defRPr sz="3200"/>
            </a:lvl2pPr>
            <a:lvl3pPr marL="1270000" indent="0" algn="l">
              <a:buNone/>
              <a:defRPr sz="3200"/>
            </a:lvl3pPr>
            <a:lvl4pPr marL="1905000" indent="0" algn="l">
              <a:buNone/>
              <a:defRPr sz="3200"/>
            </a:lvl4pPr>
            <a:lvl5pPr marL="2540000" indent="0" algn="l">
              <a:buNone/>
              <a:defRPr sz="3200"/>
            </a:lvl5pPr>
          </a:lstStyle>
          <a:p>
            <a:r>
              <a:rPr lang="fr-FR" dirty="0" smtClean="0"/>
              <a:t>Cliquez pour modifier les styles du texte du masque. </a:t>
            </a:r>
            <a:r>
              <a:rPr lang="fr-FR" sz="3000" u="none" baseline="0" dirty="0" smtClean="0">
                <a:solidFill>
                  <a:srgbClr val="000000"/>
                </a:solidFill>
                <a:latin typeface="LyonText-RegularNo.2" charset="0"/>
              </a:rPr>
              <a:t>Le tramway jaune avance lentement dans le brouillard laiteux et surchauffé de cette fin d’après midi d’été. Le trafic s’écoule sous la canicule, se disperse et se répand dans les mille recoins de Budapest. La ville piétine et les enfants assiègent les marchands de glace.</a:t>
            </a:r>
          </a:p>
          <a:p>
            <a:r>
              <a:rPr lang="fr-FR" sz="3000" u="none" baseline="0" dirty="0" smtClean="0">
                <a:solidFill>
                  <a:srgbClr val="000000"/>
                </a:solidFill>
                <a:latin typeface="LyonText-RegularNo.2" charset="0"/>
              </a:rPr>
              <a:t>Le tramway jaune avance lentement dans le brouillard laiteux et surchauffé de cette fin d’après midi d’été.</a:t>
            </a:r>
            <a:endParaRPr lang="fr-FR" dirty="0" smtClean="0"/>
          </a:p>
        </p:txBody>
      </p:sp>
      <p:sp>
        <p:nvSpPr>
          <p:cNvPr id="6" name="Espace réservé du texte 2"/>
          <p:cNvSpPr>
            <a:spLocks noGrp="1"/>
          </p:cNvSpPr>
          <p:nvPr>
            <p:ph type="body" sz="quarter" idx="12" hasCustomPrompt="1"/>
          </p:nvPr>
        </p:nvSpPr>
        <p:spPr>
          <a:xfrm>
            <a:off x="16280588" y="4214813"/>
            <a:ext cx="5954712" cy="7561262"/>
          </a:xfrm>
          <a:prstGeom prst="rect">
            <a:avLst/>
          </a:prstGeom>
        </p:spPr>
        <p:txBody>
          <a:bodyPr/>
          <a:lstStyle>
            <a:lvl1pPr marL="0" indent="0" algn="l">
              <a:buNone/>
              <a:defRPr lang="fr-FR" sz="3000" u="none" baseline="0" smtClean="0"/>
            </a:lvl1pPr>
            <a:lvl2pPr marL="635000" indent="0" algn="l">
              <a:buNone/>
              <a:defRPr sz="3200"/>
            </a:lvl2pPr>
            <a:lvl3pPr marL="1270000" indent="0" algn="l">
              <a:buNone/>
              <a:defRPr sz="3200"/>
            </a:lvl3pPr>
            <a:lvl4pPr marL="1905000" indent="0" algn="l">
              <a:buNone/>
              <a:defRPr sz="3200"/>
            </a:lvl4pPr>
            <a:lvl5pPr marL="2540000" indent="0" algn="l">
              <a:buNone/>
              <a:defRPr sz="3200"/>
            </a:lvl5pPr>
          </a:lstStyle>
          <a:p>
            <a:r>
              <a:rPr lang="fr-FR" dirty="0" smtClean="0"/>
              <a:t>Cliquez pour modifier les styles du texte du masque. </a:t>
            </a:r>
            <a:r>
              <a:rPr lang="fr-FR" sz="3000" u="none" baseline="0" dirty="0" smtClean="0">
                <a:solidFill>
                  <a:srgbClr val="000000"/>
                </a:solidFill>
                <a:latin typeface="LyonText-RegularNo.2" charset="0"/>
              </a:rPr>
              <a:t>Le tramway jaune avance lentement dans le brouillard laiteux et surchauffé de cette fin d’après midi d’été. Le trafic s’écoule sous la canicule, se disperse et se répand dans les mille recoins de Budapest. La ville piétine et les enfants assiègent les marchands de glace.</a:t>
            </a:r>
          </a:p>
          <a:p>
            <a:r>
              <a:rPr lang="fr-FR" sz="3000" u="none" baseline="0" dirty="0" smtClean="0">
                <a:solidFill>
                  <a:srgbClr val="000000"/>
                </a:solidFill>
                <a:latin typeface="LyonText-RegularNo.2" charset="0"/>
              </a:rPr>
              <a:t>Le tramway jaune avance lentement dans le brouillard laiteux et surchauffé de cette fin d’après midi d’été.</a:t>
            </a:r>
            <a:endParaRPr lang="fr-FR" dirty="0" smtClean="0"/>
          </a:p>
        </p:txBody>
      </p:sp>
      <p:sp>
        <p:nvSpPr>
          <p:cNvPr id="8" name="Espace réservé du texte 7"/>
          <p:cNvSpPr>
            <a:spLocks noGrp="1"/>
          </p:cNvSpPr>
          <p:nvPr>
            <p:ph type="body" sz="quarter" idx="13" hasCustomPrompt="1"/>
          </p:nvPr>
        </p:nvSpPr>
        <p:spPr>
          <a:xfrm>
            <a:off x="2297113" y="2319338"/>
            <a:ext cx="5954712" cy="1293812"/>
          </a:xfrm>
          <a:prstGeom prst="rect">
            <a:avLst/>
          </a:prstGeom>
        </p:spPr>
        <p:txBody>
          <a:bodyPr anchor="b" anchorCtr="1"/>
          <a:lstStyle>
            <a:lvl1pPr marL="0" indent="0" algn="ctr">
              <a:buNone/>
              <a:defRPr>
                <a:latin typeface="+mn-lt"/>
              </a:defRPr>
            </a:lvl1pPr>
            <a:lvl2pPr marL="635000" indent="0" algn="ctr">
              <a:buNone/>
              <a:defRPr>
                <a:latin typeface="+mn-lt"/>
              </a:defRPr>
            </a:lvl2pPr>
            <a:lvl3pPr marL="1270000" indent="0" algn="ctr">
              <a:buNone/>
              <a:defRPr>
                <a:latin typeface="+mn-lt"/>
              </a:defRPr>
            </a:lvl3pPr>
            <a:lvl4pPr marL="1905000" indent="0" algn="ctr">
              <a:buNone/>
              <a:defRPr>
                <a:latin typeface="+mn-lt"/>
              </a:defRPr>
            </a:lvl4pPr>
            <a:lvl5pPr marL="2540000" indent="0" algn="ctr">
              <a:buNone/>
              <a:defRPr>
                <a:latin typeface="+mn-lt"/>
              </a:defRPr>
            </a:lvl5pPr>
          </a:lstStyle>
          <a:p>
            <a:pPr lvl="0"/>
            <a:r>
              <a:rPr lang="fr-FR" dirty="0" smtClean="0"/>
              <a:t>Sous-titre</a:t>
            </a:r>
            <a:endParaRPr lang="fr-FR" dirty="0"/>
          </a:p>
        </p:txBody>
      </p:sp>
      <p:sp>
        <p:nvSpPr>
          <p:cNvPr id="9" name="Espace réservé du texte 7"/>
          <p:cNvSpPr>
            <a:spLocks noGrp="1"/>
          </p:cNvSpPr>
          <p:nvPr>
            <p:ph type="body" sz="quarter" idx="14" hasCustomPrompt="1"/>
          </p:nvPr>
        </p:nvSpPr>
        <p:spPr>
          <a:xfrm>
            <a:off x="9255320" y="2319338"/>
            <a:ext cx="5954712" cy="1293812"/>
          </a:xfrm>
          <a:prstGeom prst="rect">
            <a:avLst/>
          </a:prstGeom>
        </p:spPr>
        <p:txBody>
          <a:bodyPr anchor="b" anchorCtr="1"/>
          <a:lstStyle>
            <a:lvl1pPr marL="0" indent="0" algn="ctr">
              <a:buNone/>
              <a:defRPr>
                <a:latin typeface="+mn-lt"/>
              </a:defRPr>
            </a:lvl1pPr>
            <a:lvl2pPr marL="635000" indent="0" algn="ctr">
              <a:buNone/>
              <a:defRPr>
                <a:latin typeface="+mn-lt"/>
              </a:defRPr>
            </a:lvl2pPr>
            <a:lvl3pPr marL="1270000" indent="0" algn="ctr">
              <a:buNone/>
              <a:defRPr>
                <a:latin typeface="+mn-lt"/>
              </a:defRPr>
            </a:lvl3pPr>
            <a:lvl4pPr marL="1905000" indent="0" algn="ctr">
              <a:buNone/>
              <a:defRPr>
                <a:latin typeface="+mn-lt"/>
              </a:defRPr>
            </a:lvl4pPr>
            <a:lvl5pPr marL="2540000" indent="0" algn="ctr">
              <a:buNone/>
              <a:defRPr>
                <a:latin typeface="+mn-lt"/>
              </a:defRPr>
            </a:lvl5pPr>
          </a:lstStyle>
          <a:p>
            <a:pPr lvl="0"/>
            <a:r>
              <a:rPr lang="fr-FR" dirty="0" smtClean="0"/>
              <a:t>Sous-titre</a:t>
            </a:r>
            <a:endParaRPr lang="fr-FR" dirty="0"/>
          </a:p>
        </p:txBody>
      </p:sp>
      <p:sp>
        <p:nvSpPr>
          <p:cNvPr id="10" name="Espace réservé du texte 7"/>
          <p:cNvSpPr>
            <a:spLocks noGrp="1"/>
          </p:cNvSpPr>
          <p:nvPr>
            <p:ph type="body" sz="quarter" idx="15" hasCustomPrompt="1"/>
          </p:nvPr>
        </p:nvSpPr>
        <p:spPr>
          <a:xfrm>
            <a:off x="16280588" y="2319338"/>
            <a:ext cx="5954712" cy="1293812"/>
          </a:xfrm>
          <a:prstGeom prst="rect">
            <a:avLst/>
          </a:prstGeom>
        </p:spPr>
        <p:txBody>
          <a:bodyPr anchor="b" anchorCtr="1"/>
          <a:lstStyle>
            <a:lvl1pPr marL="0" indent="0" algn="ctr">
              <a:buNone/>
              <a:defRPr>
                <a:latin typeface="+mn-lt"/>
              </a:defRPr>
            </a:lvl1pPr>
            <a:lvl2pPr marL="635000" indent="0" algn="ctr">
              <a:buNone/>
              <a:defRPr>
                <a:latin typeface="+mn-lt"/>
              </a:defRPr>
            </a:lvl2pPr>
            <a:lvl3pPr marL="1270000" indent="0" algn="ctr">
              <a:buNone/>
              <a:defRPr>
                <a:latin typeface="+mn-lt"/>
              </a:defRPr>
            </a:lvl3pPr>
            <a:lvl4pPr marL="1905000" indent="0" algn="ctr">
              <a:buNone/>
              <a:defRPr>
                <a:latin typeface="+mn-lt"/>
              </a:defRPr>
            </a:lvl4pPr>
            <a:lvl5pPr marL="2540000" indent="0" algn="ctr">
              <a:buNone/>
              <a:defRPr>
                <a:latin typeface="+mn-lt"/>
              </a:defRPr>
            </a:lvl5pPr>
          </a:lstStyle>
          <a:p>
            <a:pPr lvl="0"/>
            <a:r>
              <a:rPr lang="fr-FR" dirty="0" smtClean="0"/>
              <a:t>Sous-titre</a:t>
            </a:r>
            <a:endParaRPr lang="fr-FR" dirty="0"/>
          </a:p>
        </p:txBody>
      </p:sp>
    </p:spTree>
    <p:extLst>
      <p:ext uri="{BB962C8B-B14F-4D97-AF65-F5344CB8AC3E}">
        <p14:creationId xmlns:p14="http://schemas.microsoft.com/office/powerpoint/2010/main" val="425141946"/>
      </p:ext>
    </p:extLst>
  </p:cSld>
  <p:clrMapOvr>
    <a:masterClrMapping/>
  </p:clrMapOvr>
  <p:transition spd="med"/>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20" Type="http://schemas.openxmlformats.org/officeDocument/2006/relationships/theme" Target="../theme/theme1.xml"/><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slideLayout" Target="../slideLayouts/slideLayout16.xml"/><Relationship Id="rId17" Type="http://schemas.openxmlformats.org/officeDocument/2006/relationships/slideLayout" Target="../slideLayouts/slideLayout17.xml"/><Relationship Id="rId18" Type="http://schemas.openxmlformats.org/officeDocument/2006/relationships/slideLayout" Target="../slideLayouts/slideLayout18.xml"/><Relationship Id="rId19" Type="http://schemas.openxmlformats.org/officeDocument/2006/relationships/slideLayout" Target="../slideLayouts/slideLayout19.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6" r:id="rId4"/>
    <p:sldLayoutId id="2147483654" r:id="rId5"/>
    <p:sldLayoutId id="2147483667" r:id="rId6"/>
    <p:sldLayoutId id="2147483665" r:id="rId7"/>
    <p:sldLayoutId id="2147483668" r:id="rId8"/>
    <p:sldLayoutId id="2147483664" r:id="rId9"/>
    <p:sldLayoutId id="2147483669" r:id="rId10"/>
    <p:sldLayoutId id="2147483663" r:id="rId11"/>
    <p:sldLayoutId id="2147483670" r:id="rId12"/>
    <p:sldLayoutId id="2147483673" r:id="rId13"/>
    <p:sldLayoutId id="2147483671" r:id="rId14"/>
    <p:sldLayoutId id="2147483657" r:id="rId15"/>
    <p:sldLayoutId id="2147483672" r:id="rId16"/>
    <p:sldLayoutId id="2147483658" r:id="rId17"/>
    <p:sldLayoutId id="2147483661" r:id="rId18"/>
    <p:sldLayoutId id="2147483662" r:id="rId19"/>
  </p:sldLayoutIdLst>
  <p:transition spd="med"/>
  <p:timing>
    <p:tnLst>
      <p:par>
        <p:cTn id="1" dur="indefinite" restart="never" nodeType="tmRoot"/>
      </p:par>
    </p:tnLst>
  </p:timing>
  <p:txStyles>
    <p:titleStyle>
      <a:lvl1pPr marL="0" marR="0" indent="0" algn="ctr" defTabSz="825500" rtl="0" latinLnBrk="0">
        <a:lnSpc>
          <a:spcPct val="80000"/>
        </a:lnSpc>
        <a:spcBef>
          <a:spcPts val="0"/>
        </a:spcBef>
        <a:spcAft>
          <a:spcPts val="0"/>
        </a:spcAft>
        <a:buClrTx/>
        <a:buSzTx/>
        <a:buFontTx/>
        <a:buNone/>
        <a:tabLst/>
        <a:defRPr sz="15000" b="0" i="0" u="none" strike="noStrike" cap="none" spc="0" baseline="0">
          <a:ln>
            <a:noFill/>
          </a:ln>
          <a:solidFill>
            <a:srgbClr val="000000"/>
          </a:solidFill>
          <a:uFillTx/>
          <a:latin typeface="+mj-lt"/>
          <a:ea typeface="+mj-ea"/>
          <a:cs typeface="+mj-cs"/>
          <a:sym typeface="Lyon Text Regular No. 2"/>
        </a:defRPr>
      </a:lvl1pPr>
      <a:lvl2pPr marL="0" marR="0" indent="0" algn="ctr" defTabSz="825500" rtl="0" latinLnBrk="0">
        <a:lnSpc>
          <a:spcPct val="80000"/>
        </a:lnSpc>
        <a:spcBef>
          <a:spcPts val="0"/>
        </a:spcBef>
        <a:spcAft>
          <a:spcPts val="0"/>
        </a:spcAft>
        <a:buClrTx/>
        <a:buSzTx/>
        <a:buFontTx/>
        <a:buNone/>
        <a:tabLst/>
        <a:defRPr sz="15000" b="0" i="0" u="none" strike="noStrike" cap="none" spc="0" baseline="0">
          <a:ln>
            <a:noFill/>
          </a:ln>
          <a:solidFill>
            <a:srgbClr val="000000"/>
          </a:solidFill>
          <a:uFillTx/>
          <a:latin typeface="+mj-lt"/>
          <a:ea typeface="+mj-ea"/>
          <a:cs typeface="+mj-cs"/>
          <a:sym typeface="Lyon Text Regular No. 2"/>
        </a:defRPr>
      </a:lvl2pPr>
      <a:lvl3pPr marL="0" marR="0" indent="0" algn="ctr" defTabSz="825500" rtl="0" latinLnBrk="0">
        <a:lnSpc>
          <a:spcPct val="80000"/>
        </a:lnSpc>
        <a:spcBef>
          <a:spcPts val="0"/>
        </a:spcBef>
        <a:spcAft>
          <a:spcPts val="0"/>
        </a:spcAft>
        <a:buClrTx/>
        <a:buSzTx/>
        <a:buFontTx/>
        <a:buNone/>
        <a:tabLst/>
        <a:defRPr sz="15000" b="0" i="0" u="none" strike="noStrike" cap="none" spc="0" baseline="0">
          <a:ln>
            <a:noFill/>
          </a:ln>
          <a:solidFill>
            <a:srgbClr val="000000"/>
          </a:solidFill>
          <a:uFillTx/>
          <a:latin typeface="+mj-lt"/>
          <a:ea typeface="+mj-ea"/>
          <a:cs typeface="+mj-cs"/>
          <a:sym typeface="Lyon Text Regular No. 2"/>
        </a:defRPr>
      </a:lvl3pPr>
      <a:lvl4pPr marL="0" marR="0" indent="0" algn="ctr" defTabSz="825500" rtl="0" latinLnBrk="0">
        <a:lnSpc>
          <a:spcPct val="80000"/>
        </a:lnSpc>
        <a:spcBef>
          <a:spcPts val="0"/>
        </a:spcBef>
        <a:spcAft>
          <a:spcPts val="0"/>
        </a:spcAft>
        <a:buClrTx/>
        <a:buSzTx/>
        <a:buFontTx/>
        <a:buNone/>
        <a:tabLst/>
        <a:defRPr sz="15000" b="0" i="0" u="none" strike="noStrike" cap="none" spc="0" baseline="0">
          <a:ln>
            <a:noFill/>
          </a:ln>
          <a:solidFill>
            <a:srgbClr val="000000"/>
          </a:solidFill>
          <a:uFillTx/>
          <a:latin typeface="+mj-lt"/>
          <a:ea typeface="+mj-ea"/>
          <a:cs typeface="+mj-cs"/>
          <a:sym typeface="Lyon Text Regular No. 2"/>
        </a:defRPr>
      </a:lvl4pPr>
      <a:lvl5pPr marL="0" marR="0" indent="0" algn="ctr" defTabSz="825500" rtl="0" latinLnBrk="0">
        <a:lnSpc>
          <a:spcPct val="80000"/>
        </a:lnSpc>
        <a:spcBef>
          <a:spcPts val="0"/>
        </a:spcBef>
        <a:spcAft>
          <a:spcPts val="0"/>
        </a:spcAft>
        <a:buClrTx/>
        <a:buSzTx/>
        <a:buFontTx/>
        <a:buNone/>
        <a:tabLst/>
        <a:defRPr sz="15000" b="0" i="0" u="none" strike="noStrike" cap="none" spc="0" baseline="0">
          <a:ln>
            <a:noFill/>
          </a:ln>
          <a:solidFill>
            <a:srgbClr val="000000"/>
          </a:solidFill>
          <a:uFillTx/>
          <a:latin typeface="+mj-lt"/>
          <a:ea typeface="+mj-ea"/>
          <a:cs typeface="+mj-cs"/>
          <a:sym typeface="Lyon Text Regular No. 2"/>
        </a:defRPr>
      </a:lvl5pPr>
      <a:lvl6pPr marL="0" marR="0" indent="0" algn="ctr" defTabSz="825500" rtl="0" latinLnBrk="0">
        <a:lnSpc>
          <a:spcPct val="80000"/>
        </a:lnSpc>
        <a:spcBef>
          <a:spcPts val="0"/>
        </a:spcBef>
        <a:spcAft>
          <a:spcPts val="0"/>
        </a:spcAft>
        <a:buClrTx/>
        <a:buSzTx/>
        <a:buFontTx/>
        <a:buNone/>
        <a:tabLst/>
        <a:defRPr sz="15000" b="0" i="0" u="none" strike="noStrike" cap="none" spc="0" baseline="0">
          <a:ln>
            <a:noFill/>
          </a:ln>
          <a:solidFill>
            <a:srgbClr val="000000"/>
          </a:solidFill>
          <a:uFillTx/>
          <a:latin typeface="+mj-lt"/>
          <a:ea typeface="+mj-ea"/>
          <a:cs typeface="+mj-cs"/>
          <a:sym typeface="Lyon Text Regular No. 2"/>
        </a:defRPr>
      </a:lvl6pPr>
      <a:lvl7pPr marL="0" marR="0" indent="0" algn="ctr" defTabSz="825500" rtl="0" latinLnBrk="0">
        <a:lnSpc>
          <a:spcPct val="80000"/>
        </a:lnSpc>
        <a:spcBef>
          <a:spcPts val="0"/>
        </a:spcBef>
        <a:spcAft>
          <a:spcPts val="0"/>
        </a:spcAft>
        <a:buClrTx/>
        <a:buSzTx/>
        <a:buFontTx/>
        <a:buNone/>
        <a:tabLst/>
        <a:defRPr sz="15000" b="0" i="0" u="none" strike="noStrike" cap="none" spc="0" baseline="0">
          <a:ln>
            <a:noFill/>
          </a:ln>
          <a:solidFill>
            <a:srgbClr val="000000"/>
          </a:solidFill>
          <a:uFillTx/>
          <a:latin typeface="+mj-lt"/>
          <a:ea typeface="+mj-ea"/>
          <a:cs typeface="+mj-cs"/>
          <a:sym typeface="Lyon Text Regular No. 2"/>
        </a:defRPr>
      </a:lvl7pPr>
      <a:lvl8pPr marL="0" marR="0" indent="0" algn="ctr" defTabSz="825500" rtl="0" latinLnBrk="0">
        <a:lnSpc>
          <a:spcPct val="80000"/>
        </a:lnSpc>
        <a:spcBef>
          <a:spcPts val="0"/>
        </a:spcBef>
        <a:spcAft>
          <a:spcPts val="0"/>
        </a:spcAft>
        <a:buClrTx/>
        <a:buSzTx/>
        <a:buFontTx/>
        <a:buNone/>
        <a:tabLst/>
        <a:defRPr sz="15000" b="0" i="0" u="none" strike="noStrike" cap="none" spc="0" baseline="0">
          <a:ln>
            <a:noFill/>
          </a:ln>
          <a:solidFill>
            <a:srgbClr val="000000"/>
          </a:solidFill>
          <a:uFillTx/>
          <a:latin typeface="+mj-lt"/>
          <a:ea typeface="+mj-ea"/>
          <a:cs typeface="+mj-cs"/>
          <a:sym typeface="Lyon Text Regular No. 2"/>
        </a:defRPr>
      </a:lvl8pPr>
      <a:lvl9pPr marL="0" marR="0" indent="0" algn="ctr" defTabSz="825500" rtl="0" latinLnBrk="0">
        <a:lnSpc>
          <a:spcPct val="80000"/>
        </a:lnSpc>
        <a:spcBef>
          <a:spcPts val="0"/>
        </a:spcBef>
        <a:spcAft>
          <a:spcPts val="0"/>
        </a:spcAft>
        <a:buClrTx/>
        <a:buSzTx/>
        <a:buFontTx/>
        <a:buNone/>
        <a:tabLst/>
        <a:defRPr sz="15000" b="0" i="0" u="none" strike="noStrike" cap="none" spc="0" baseline="0">
          <a:ln>
            <a:noFill/>
          </a:ln>
          <a:solidFill>
            <a:srgbClr val="000000"/>
          </a:solidFill>
          <a:uFillTx/>
          <a:latin typeface="+mj-lt"/>
          <a:ea typeface="+mj-ea"/>
          <a:cs typeface="+mj-cs"/>
          <a:sym typeface="Lyon Text Regular No. 2"/>
        </a:defRPr>
      </a:lvl9pPr>
    </p:titleStyle>
    <p:bodyStyle>
      <a:lvl1pPr marL="635000" marR="0" indent="-635000" algn="l" defTabSz="825500" rtl="0" latinLnBrk="0">
        <a:lnSpc>
          <a:spcPct val="100000"/>
        </a:lnSpc>
        <a:spcBef>
          <a:spcPts val="2400"/>
        </a:spcBef>
        <a:spcAft>
          <a:spcPts val="0"/>
        </a:spcAft>
        <a:buClrTx/>
        <a:buSzPct val="100000"/>
        <a:buFontTx/>
        <a:buChar char="•"/>
        <a:tabLst/>
        <a:defRPr sz="4800" b="0" i="0" u="none" strike="noStrike" cap="none" spc="0" baseline="0">
          <a:ln>
            <a:noFill/>
          </a:ln>
          <a:solidFill>
            <a:srgbClr val="000000"/>
          </a:solidFill>
          <a:uFillTx/>
          <a:latin typeface="+mj-lt"/>
          <a:ea typeface="+mj-ea"/>
          <a:cs typeface="+mj-cs"/>
          <a:sym typeface="Lyon Text Regular No. 2"/>
        </a:defRPr>
      </a:lvl1pPr>
      <a:lvl2pPr marL="1270000" marR="0" indent="-635000" algn="l" defTabSz="825500" rtl="0" latinLnBrk="0">
        <a:lnSpc>
          <a:spcPct val="100000"/>
        </a:lnSpc>
        <a:spcBef>
          <a:spcPts val="2400"/>
        </a:spcBef>
        <a:spcAft>
          <a:spcPts val="0"/>
        </a:spcAft>
        <a:buClrTx/>
        <a:buSzPct val="125000"/>
        <a:buFontTx/>
        <a:buChar char="•"/>
        <a:tabLst/>
        <a:defRPr sz="4800" b="0" i="0" u="none" strike="noStrike" cap="none" spc="0" baseline="0">
          <a:ln>
            <a:noFill/>
          </a:ln>
          <a:solidFill>
            <a:srgbClr val="000000"/>
          </a:solidFill>
          <a:uFillTx/>
          <a:latin typeface="+mj-lt"/>
          <a:ea typeface="+mj-ea"/>
          <a:cs typeface="+mj-cs"/>
          <a:sym typeface="Lyon Text Regular No. 2"/>
        </a:defRPr>
      </a:lvl2pPr>
      <a:lvl3pPr marL="1905000" marR="0" indent="-635000" algn="l" defTabSz="825500" rtl="0" latinLnBrk="0">
        <a:lnSpc>
          <a:spcPct val="100000"/>
        </a:lnSpc>
        <a:spcBef>
          <a:spcPts val="2400"/>
        </a:spcBef>
        <a:spcAft>
          <a:spcPts val="0"/>
        </a:spcAft>
        <a:buClrTx/>
        <a:buSzPct val="125000"/>
        <a:buFontTx/>
        <a:buChar char="•"/>
        <a:tabLst/>
        <a:defRPr sz="4800" b="0" i="0" u="none" strike="noStrike" cap="none" spc="0" baseline="0">
          <a:ln>
            <a:noFill/>
          </a:ln>
          <a:solidFill>
            <a:srgbClr val="000000"/>
          </a:solidFill>
          <a:uFillTx/>
          <a:latin typeface="+mj-lt"/>
          <a:ea typeface="+mj-ea"/>
          <a:cs typeface="+mj-cs"/>
          <a:sym typeface="Lyon Text Regular No. 2"/>
        </a:defRPr>
      </a:lvl3pPr>
      <a:lvl4pPr marL="2540000" marR="0" indent="-635000" algn="l" defTabSz="825500" rtl="0" latinLnBrk="0">
        <a:lnSpc>
          <a:spcPct val="100000"/>
        </a:lnSpc>
        <a:spcBef>
          <a:spcPts val="2400"/>
        </a:spcBef>
        <a:spcAft>
          <a:spcPts val="0"/>
        </a:spcAft>
        <a:buClrTx/>
        <a:buSzPct val="125000"/>
        <a:buFontTx/>
        <a:buChar char="•"/>
        <a:tabLst/>
        <a:defRPr sz="4800" b="0" i="0" u="none" strike="noStrike" cap="none" spc="0" baseline="0">
          <a:ln>
            <a:noFill/>
          </a:ln>
          <a:solidFill>
            <a:srgbClr val="000000"/>
          </a:solidFill>
          <a:uFillTx/>
          <a:latin typeface="+mj-lt"/>
          <a:ea typeface="+mj-ea"/>
          <a:cs typeface="+mj-cs"/>
          <a:sym typeface="Lyon Text Regular No. 2"/>
        </a:defRPr>
      </a:lvl4pPr>
      <a:lvl5pPr marL="3175000" marR="0" indent="-635000" algn="l" defTabSz="825500" rtl="0" latinLnBrk="0">
        <a:lnSpc>
          <a:spcPct val="100000"/>
        </a:lnSpc>
        <a:spcBef>
          <a:spcPts val="2400"/>
        </a:spcBef>
        <a:spcAft>
          <a:spcPts val="0"/>
        </a:spcAft>
        <a:buClrTx/>
        <a:buSzPct val="125000"/>
        <a:buFontTx/>
        <a:buChar char="•"/>
        <a:tabLst/>
        <a:defRPr sz="4800" b="0" i="0" u="none" strike="noStrike" cap="none" spc="0" baseline="0">
          <a:ln>
            <a:noFill/>
          </a:ln>
          <a:solidFill>
            <a:srgbClr val="000000"/>
          </a:solidFill>
          <a:uFillTx/>
          <a:latin typeface="+mj-lt"/>
          <a:ea typeface="+mj-ea"/>
          <a:cs typeface="+mj-cs"/>
          <a:sym typeface="Lyon Text Regular No. 2"/>
        </a:defRPr>
      </a:lvl5pPr>
      <a:lvl6pPr marL="3810000" marR="0" indent="-635000" algn="l" defTabSz="825500" rtl="0" latinLnBrk="0">
        <a:lnSpc>
          <a:spcPct val="100000"/>
        </a:lnSpc>
        <a:spcBef>
          <a:spcPts val="2400"/>
        </a:spcBef>
        <a:spcAft>
          <a:spcPts val="0"/>
        </a:spcAft>
        <a:buClrTx/>
        <a:buSzPct val="125000"/>
        <a:buFontTx/>
        <a:buChar char="•"/>
        <a:tabLst/>
        <a:defRPr sz="4800" b="0" i="0" u="none" strike="noStrike" cap="none" spc="0" baseline="0">
          <a:ln>
            <a:noFill/>
          </a:ln>
          <a:solidFill>
            <a:srgbClr val="000000"/>
          </a:solidFill>
          <a:uFillTx/>
          <a:latin typeface="+mj-lt"/>
          <a:ea typeface="+mj-ea"/>
          <a:cs typeface="+mj-cs"/>
          <a:sym typeface="Lyon Text Regular No. 2"/>
        </a:defRPr>
      </a:lvl6pPr>
      <a:lvl7pPr marL="4445000" marR="0" indent="-635000" algn="l" defTabSz="825500" rtl="0" latinLnBrk="0">
        <a:lnSpc>
          <a:spcPct val="100000"/>
        </a:lnSpc>
        <a:spcBef>
          <a:spcPts val="2400"/>
        </a:spcBef>
        <a:spcAft>
          <a:spcPts val="0"/>
        </a:spcAft>
        <a:buClrTx/>
        <a:buSzPct val="125000"/>
        <a:buFontTx/>
        <a:buChar char="•"/>
        <a:tabLst/>
        <a:defRPr sz="4800" b="0" i="0" u="none" strike="noStrike" cap="none" spc="0" baseline="0">
          <a:ln>
            <a:noFill/>
          </a:ln>
          <a:solidFill>
            <a:srgbClr val="000000"/>
          </a:solidFill>
          <a:uFillTx/>
          <a:latin typeface="+mj-lt"/>
          <a:ea typeface="+mj-ea"/>
          <a:cs typeface="+mj-cs"/>
          <a:sym typeface="Lyon Text Regular No. 2"/>
        </a:defRPr>
      </a:lvl7pPr>
      <a:lvl8pPr marL="5080000" marR="0" indent="-635000" algn="l" defTabSz="825500" rtl="0" latinLnBrk="0">
        <a:lnSpc>
          <a:spcPct val="100000"/>
        </a:lnSpc>
        <a:spcBef>
          <a:spcPts val="2400"/>
        </a:spcBef>
        <a:spcAft>
          <a:spcPts val="0"/>
        </a:spcAft>
        <a:buClrTx/>
        <a:buSzPct val="125000"/>
        <a:buFontTx/>
        <a:buChar char="•"/>
        <a:tabLst/>
        <a:defRPr sz="4800" b="0" i="0" u="none" strike="noStrike" cap="none" spc="0" baseline="0">
          <a:ln>
            <a:noFill/>
          </a:ln>
          <a:solidFill>
            <a:srgbClr val="000000"/>
          </a:solidFill>
          <a:uFillTx/>
          <a:latin typeface="+mj-lt"/>
          <a:ea typeface="+mj-ea"/>
          <a:cs typeface="+mj-cs"/>
          <a:sym typeface="Lyon Text Regular No. 2"/>
        </a:defRPr>
      </a:lvl8pPr>
      <a:lvl9pPr marL="5715000" marR="0" indent="-635000" algn="l" defTabSz="825500" rtl="0" latinLnBrk="0">
        <a:lnSpc>
          <a:spcPct val="100000"/>
        </a:lnSpc>
        <a:spcBef>
          <a:spcPts val="2400"/>
        </a:spcBef>
        <a:spcAft>
          <a:spcPts val="0"/>
        </a:spcAft>
        <a:buClrTx/>
        <a:buSzPct val="125000"/>
        <a:buFontTx/>
        <a:buChar char="•"/>
        <a:tabLst/>
        <a:defRPr sz="4800" b="0" i="0" u="none" strike="noStrike" cap="none" spc="0" baseline="0">
          <a:ln>
            <a:noFill/>
          </a:ln>
          <a:solidFill>
            <a:srgbClr val="000000"/>
          </a:solidFill>
          <a:uFillTx/>
          <a:latin typeface="+mj-lt"/>
          <a:ea typeface="+mj-ea"/>
          <a:cs typeface="+mj-cs"/>
          <a:sym typeface="Lyon Text Regular No. 2"/>
        </a:defRPr>
      </a:lvl9pPr>
    </p:bodyStyle>
    <p:otherStyle>
      <a:lvl1pPr marL="0" marR="0" indent="0" algn="ctr" defTabSz="825500" rtl="0" latinLnBrk="0">
        <a:lnSpc>
          <a:spcPct val="100000"/>
        </a:lnSpc>
        <a:spcBef>
          <a:spcPts val="0"/>
        </a:spcBef>
        <a:spcAft>
          <a:spcPts val="0"/>
        </a:spcAft>
        <a:buClrTx/>
        <a:buSzTx/>
        <a:buFontTx/>
        <a:buNone/>
        <a:tabLst/>
        <a:defRPr sz="3600" b="0" i="0" u="none" strike="noStrike" cap="none" spc="0" baseline="0">
          <a:ln>
            <a:noFill/>
          </a:ln>
          <a:solidFill>
            <a:schemeClr val="tx1"/>
          </a:solidFill>
          <a:uFillTx/>
          <a:latin typeface="+mn-lt"/>
          <a:ea typeface="+mn-ea"/>
          <a:cs typeface="+mn-cs"/>
          <a:sym typeface="Theinhardt Medium"/>
        </a:defRPr>
      </a:lvl1pPr>
      <a:lvl2pPr marL="0" marR="0" indent="228600" algn="ctr" defTabSz="825500" rtl="0" latinLnBrk="0">
        <a:lnSpc>
          <a:spcPct val="100000"/>
        </a:lnSpc>
        <a:spcBef>
          <a:spcPts val="0"/>
        </a:spcBef>
        <a:spcAft>
          <a:spcPts val="0"/>
        </a:spcAft>
        <a:buClrTx/>
        <a:buSzTx/>
        <a:buFontTx/>
        <a:buNone/>
        <a:tabLst/>
        <a:defRPr sz="3600" b="0" i="0" u="none" strike="noStrike" cap="none" spc="0" baseline="0">
          <a:ln>
            <a:noFill/>
          </a:ln>
          <a:solidFill>
            <a:schemeClr val="tx1"/>
          </a:solidFill>
          <a:uFillTx/>
          <a:latin typeface="+mn-lt"/>
          <a:ea typeface="+mn-ea"/>
          <a:cs typeface="+mn-cs"/>
          <a:sym typeface="Theinhardt Medium"/>
        </a:defRPr>
      </a:lvl2pPr>
      <a:lvl3pPr marL="0" marR="0" indent="457200" algn="ctr" defTabSz="825500" rtl="0" latinLnBrk="0">
        <a:lnSpc>
          <a:spcPct val="100000"/>
        </a:lnSpc>
        <a:spcBef>
          <a:spcPts val="0"/>
        </a:spcBef>
        <a:spcAft>
          <a:spcPts val="0"/>
        </a:spcAft>
        <a:buClrTx/>
        <a:buSzTx/>
        <a:buFontTx/>
        <a:buNone/>
        <a:tabLst/>
        <a:defRPr sz="3600" b="0" i="0" u="none" strike="noStrike" cap="none" spc="0" baseline="0">
          <a:ln>
            <a:noFill/>
          </a:ln>
          <a:solidFill>
            <a:schemeClr val="tx1"/>
          </a:solidFill>
          <a:uFillTx/>
          <a:latin typeface="+mn-lt"/>
          <a:ea typeface="+mn-ea"/>
          <a:cs typeface="+mn-cs"/>
          <a:sym typeface="Theinhardt Medium"/>
        </a:defRPr>
      </a:lvl3pPr>
      <a:lvl4pPr marL="0" marR="0" indent="685800" algn="ctr" defTabSz="825500" rtl="0" latinLnBrk="0">
        <a:lnSpc>
          <a:spcPct val="100000"/>
        </a:lnSpc>
        <a:spcBef>
          <a:spcPts val="0"/>
        </a:spcBef>
        <a:spcAft>
          <a:spcPts val="0"/>
        </a:spcAft>
        <a:buClrTx/>
        <a:buSzTx/>
        <a:buFontTx/>
        <a:buNone/>
        <a:tabLst/>
        <a:defRPr sz="3600" b="0" i="0" u="none" strike="noStrike" cap="none" spc="0" baseline="0">
          <a:ln>
            <a:noFill/>
          </a:ln>
          <a:solidFill>
            <a:schemeClr val="tx1"/>
          </a:solidFill>
          <a:uFillTx/>
          <a:latin typeface="+mn-lt"/>
          <a:ea typeface="+mn-ea"/>
          <a:cs typeface="+mn-cs"/>
          <a:sym typeface="Theinhardt Medium"/>
        </a:defRPr>
      </a:lvl4pPr>
      <a:lvl5pPr marL="0" marR="0" indent="914400" algn="ctr" defTabSz="825500" rtl="0" latinLnBrk="0">
        <a:lnSpc>
          <a:spcPct val="100000"/>
        </a:lnSpc>
        <a:spcBef>
          <a:spcPts val="0"/>
        </a:spcBef>
        <a:spcAft>
          <a:spcPts val="0"/>
        </a:spcAft>
        <a:buClrTx/>
        <a:buSzTx/>
        <a:buFontTx/>
        <a:buNone/>
        <a:tabLst/>
        <a:defRPr sz="3600" b="0" i="0" u="none" strike="noStrike" cap="none" spc="0" baseline="0">
          <a:ln>
            <a:noFill/>
          </a:ln>
          <a:solidFill>
            <a:schemeClr val="tx1"/>
          </a:solidFill>
          <a:uFillTx/>
          <a:latin typeface="+mn-lt"/>
          <a:ea typeface="+mn-ea"/>
          <a:cs typeface="+mn-cs"/>
          <a:sym typeface="Theinhardt Medium"/>
        </a:defRPr>
      </a:lvl5pPr>
      <a:lvl6pPr marL="0" marR="0" indent="1143000" algn="ctr" defTabSz="825500" rtl="0" latinLnBrk="0">
        <a:lnSpc>
          <a:spcPct val="100000"/>
        </a:lnSpc>
        <a:spcBef>
          <a:spcPts val="0"/>
        </a:spcBef>
        <a:spcAft>
          <a:spcPts val="0"/>
        </a:spcAft>
        <a:buClrTx/>
        <a:buSzTx/>
        <a:buFontTx/>
        <a:buNone/>
        <a:tabLst/>
        <a:defRPr sz="3600" b="0" i="0" u="none" strike="noStrike" cap="none" spc="0" baseline="0">
          <a:ln>
            <a:noFill/>
          </a:ln>
          <a:solidFill>
            <a:schemeClr val="tx1"/>
          </a:solidFill>
          <a:uFillTx/>
          <a:latin typeface="+mn-lt"/>
          <a:ea typeface="+mn-ea"/>
          <a:cs typeface="+mn-cs"/>
          <a:sym typeface="Theinhardt Medium"/>
        </a:defRPr>
      </a:lvl6pPr>
      <a:lvl7pPr marL="0" marR="0" indent="1371600" algn="ctr" defTabSz="825500" rtl="0" latinLnBrk="0">
        <a:lnSpc>
          <a:spcPct val="100000"/>
        </a:lnSpc>
        <a:spcBef>
          <a:spcPts val="0"/>
        </a:spcBef>
        <a:spcAft>
          <a:spcPts val="0"/>
        </a:spcAft>
        <a:buClrTx/>
        <a:buSzTx/>
        <a:buFontTx/>
        <a:buNone/>
        <a:tabLst/>
        <a:defRPr sz="3600" b="0" i="0" u="none" strike="noStrike" cap="none" spc="0" baseline="0">
          <a:ln>
            <a:noFill/>
          </a:ln>
          <a:solidFill>
            <a:schemeClr val="tx1"/>
          </a:solidFill>
          <a:uFillTx/>
          <a:latin typeface="+mn-lt"/>
          <a:ea typeface="+mn-ea"/>
          <a:cs typeface="+mn-cs"/>
          <a:sym typeface="Theinhardt Medium"/>
        </a:defRPr>
      </a:lvl7pPr>
      <a:lvl8pPr marL="0" marR="0" indent="1600200" algn="ctr" defTabSz="825500" rtl="0" latinLnBrk="0">
        <a:lnSpc>
          <a:spcPct val="100000"/>
        </a:lnSpc>
        <a:spcBef>
          <a:spcPts val="0"/>
        </a:spcBef>
        <a:spcAft>
          <a:spcPts val="0"/>
        </a:spcAft>
        <a:buClrTx/>
        <a:buSzTx/>
        <a:buFontTx/>
        <a:buNone/>
        <a:tabLst/>
        <a:defRPr sz="3600" b="0" i="0" u="none" strike="noStrike" cap="none" spc="0" baseline="0">
          <a:ln>
            <a:noFill/>
          </a:ln>
          <a:solidFill>
            <a:schemeClr val="tx1"/>
          </a:solidFill>
          <a:uFillTx/>
          <a:latin typeface="+mn-lt"/>
          <a:ea typeface="+mn-ea"/>
          <a:cs typeface="+mn-cs"/>
          <a:sym typeface="Theinhardt Medium"/>
        </a:defRPr>
      </a:lvl8pPr>
      <a:lvl9pPr marL="0" marR="0" indent="1828800" algn="ctr" defTabSz="825500" rtl="0" latinLnBrk="0">
        <a:lnSpc>
          <a:spcPct val="100000"/>
        </a:lnSpc>
        <a:spcBef>
          <a:spcPts val="0"/>
        </a:spcBef>
        <a:spcAft>
          <a:spcPts val="0"/>
        </a:spcAft>
        <a:buClrTx/>
        <a:buSzTx/>
        <a:buFontTx/>
        <a:buNone/>
        <a:tabLst/>
        <a:defRPr sz="3600" b="0" i="0" u="none" strike="noStrike" cap="none" spc="0" baseline="0">
          <a:ln>
            <a:noFill/>
          </a:ln>
          <a:solidFill>
            <a:schemeClr val="tx1"/>
          </a:solidFill>
          <a:uFillTx/>
          <a:latin typeface="+mn-lt"/>
          <a:ea typeface="+mn-ea"/>
          <a:cs typeface="+mn-cs"/>
          <a:sym typeface="Theinhardt Medium"/>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image" Target="../media/image3.tif"/></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image" Target="../media/image4.jpg"/><Relationship Id="rId3" Type="http://schemas.openxmlformats.org/officeDocument/2006/relationships/image" Target="../media/image5.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image" Target="../media/image6.tif"/></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Le titre de la présentation</a:t>
            </a:r>
            <a:endParaRPr lang="fr-FR" dirty="0"/>
          </a:p>
        </p:txBody>
      </p:sp>
      <p:sp>
        <p:nvSpPr>
          <p:cNvPr id="3" name="Espace réservé du texte 2"/>
          <p:cNvSpPr>
            <a:spLocks noGrp="1"/>
          </p:cNvSpPr>
          <p:nvPr>
            <p:ph type="body" sz="quarter" idx="10"/>
          </p:nvPr>
        </p:nvSpPr>
        <p:spPr/>
        <p:txBody>
          <a:bodyPr/>
          <a:lstStyle/>
          <a:p>
            <a:r>
              <a:rPr lang="fr-FR" dirty="0" smtClean="0"/>
              <a:t>Le sous-titre plus ou moins long sur plusieurs lignes, si c’est vraiment nécessaire.</a:t>
            </a:r>
            <a:endParaRPr lang="fr-FR" dirty="0"/>
          </a:p>
        </p:txBody>
      </p:sp>
    </p:spTree>
    <p:extLst>
      <p:ext uri="{BB962C8B-B14F-4D97-AF65-F5344CB8AC3E}">
        <p14:creationId xmlns:p14="http://schemas.microsoft.com/office/powerpoint/2010/main" val="842589600"/>
      </p:ext>
    </p:extLst>
  </p:cSld>
  <p:clrMapOvr>
    <a:masterClrMapping/>
  </p:clrMapOvr>
  <p:transition spd="med"/>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texte 1"/>
          <p:cNvSpPr>
            <a:spLocks noGrp="1"/>
          </p:cNvSpPr>
          <p:nvPr>
            <p:ph type="body" sz="quarter" idx="10"/>
          </p:nvPr>
        </p:nvSpPr>
        <p:spPr>
          <a:xfrm>
            <a:off x="2437476" y="1342465"/>
            <a:ext cx="19556250" cy="10523070"/>
          </a:xfrm>
        </p:spPr>
        <p:txBody>
          <a:bodyPr/>
          <a:lstStyle/>
          <a:p>
            <a:r>
              <a:rPr lang="fr-FR" dirty="0" smtClean="0">
                <a:solidFill>
                  <a:srgbClr val="AE6937"/>
                </a:solidFill>
              </a:rPr>
              <a:t>Le tramway jaune avance lentement dans le brouillard laiteux et surchauffé de cette fin d’après midi d’été. Le trafic s’écoule sous la canicule, se disperse et se répand dans les mille recoins de Budapest. La ville piétine et les enfants assiègent les marchands de glace.</a:t>
            </a:r>
          </a:p>
          <a:p>
            <a:endParaRPr lang="fr-FR" dirty="0" smtClean="0">
              <a:solidFill>
                <a:srgbClr val="AE6937"/>
              </a:solidFill>
            </a:endParaRPr>
          </a:p>
          <a:p>
            <a:pPr marL="914400" indent="-914400">
              <a:buFont typeface="+mj-lt"/>
              <a:buAutoNum type="arabicPeriod"/>
            </a:pPr>
            <a:r>
              <a:rPr lang="fr-FR" dirty="0" smtClean="0">
                <a:solidFill>
                  <a:schemeClr val="tx1"/>
                </a:solidFill>
              </a:rPr>
              <a:t>Le tramway jaune avance lentement dans le brouillard laiteux et surchauffé de cette fin d’après midi d’été.</a:t>
            </a:r>
          </a:p>
          <a:p>
            <a:pPr marL="914400" indent="-914400">
              <a:buFont typeface="+mj-lt"/>
              <a:buAutoNum type="arabicPeriod"/>
            </a:pPr>
            <a:r>
              <a:rPr lang="fr-FR" dirty="0" smtClean="0">
                <a:solidFill>
                  <a:schemeClr val="tx1"/>
                </a:solidFill>
              </a:rPr>
              <a:t>Le trafic s’écoule sous la canicule, se disperse et se répand dans les mille recoins de Budapest.</a:t>
            </a:r>
          </a:p>
          <a:p>
            <a:pPr marL="914400" indent="-914400">
              <a:buFont typeface="+mj-lt"/>
              <a:buAutoNum type="arabicPeriod"/>
            </a:pPr>
            <a:r>
              <a:rPr lang="fr-FR" dirty="0" smtClean="0">
                <a:solidFill>
                  <a:schemeClr val="tx1"/>
                </a:solidFill>
              </a:rPr>
              <a:t>La ville piétine et les enfants assiègent les marchands de glace. Le tramway jaune avance lentement dans le brouillard laiteux et surchauffé de cette fin d’après midi d’été.</a:t>
            </a:r>
            <a:endParaRPr lang="fr-FR" dirty="0">
              <a:solidFill>
                <a:schemeClr val="tx1"/>
              </a:solidFill>
            </a:endParaRPr>
          </a:p>
        </p:txBody>
      </p:sp>
    </p:spTree>
    <p:extLst>
      <p:ext uri="{BB962C8B-B14F-4D97-AF65-F5344CB8AC3E}">
        <p14:creationId xmlns:p14="http://schemas.microsoft.com/office/powerpoint/2010/main" val="1947470200"/>
      </p:ext>
    </p:extLst>
  </p:cSld>
  <p:clrMapOvr>
    <a:masterClrMapping/>
  </p:clrMapOvr>
  <p:transition spd="med"/>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AE6937"/>
        </a:solidFill>
        <a:effectLst/>
      </p:bgPr>
    </p:bg>
    <p:spTree>
      <p:nvGrpSpPr>
        <p:cNvPr id="1" name=""/>
        <p:cNvGrpSpPr/>
        <p:nvPr/>
      </p:nvGrpSpPr>
      <p:grpSpPr>
        <a:xfrm>
          <a:off x="0" y="0"/>
          <a:ext cx="0" cy="0"/>
          <a:chOff x="0" y="0"/>
          <a:chExt cx="0" cy="0"/>
        </a:xfrm>
      </p:grpSpPr>
      <p:sp>
        <p:nvSpPr>
          <p:cNvPr id="2" name="Espace réservé du texte 1"/>
          <p:cNvSpPr>
            <a:spLocks noGrp="1"/>
          </p:cNvSpPr>
          <p:nvPr>
            <p:ph type="body" sz="quarter" idx="15"/>
          </p:nvPr>
        </p:nvSpPr>
        <p:spPr>
          <a:xfrm>
            <a:off x="832983" y="444346"/>
            <a:ext cx="11359017" cy="1569660"/>
          </a:xfrm>
        </p:spPr>
        <p:txBody>
          <a:bodyPr/>
          <a:lstStyle/>
          <a:p>
            <a:r>
              <a:rPr lang="fr-FR" dirty="0" smtClean="0"/>
              <a:t>Le titre des 6 </a:t>
            </a:r>
            <a:r>
              <a:rPr lang="fr-FR" dirty="0" smtClean="0"/>
              <a:t>points </a:t>
            </a:r>
            <a:r>
              <a:rPr lang="fr-FR" dirty="0" smtClean="0"/>
              <a:t>à exposer clairement, mais </a:t>
            </a:r>
            <a:r>
              <a:rPr lang="fr-FR" dirty="0" smtClean="0"/>
              <a:t>de manière concise.</a:t>
            </a:r>
            <a:endParaRPr lang="fr-FR" dirty="0"/>
          </a:p>
        </p:txBody>
      </p:sp>
      <p:sp>
        <p:nvSpPr>
          <p:cNvPr id="3" name="Espace réservé du texte 2"/>
          <p:cNvSpPr>
            <a:spLocks noGrp="1"/>
          </p:cNvSpPr>
          <p:nvPr>
            <p:ph type="body" sz="quarter" idx="16"/>
          </p:nvPr>
        </p:nvSpPr>
        <p:spPr>
          <a:xfrm>
            <a:off x="3816671" y="3752606"/>
            <a:ext cx="7136741" cy="2308324"/>
          </a:xfrm>
        </p:spPr>
        <p:txBody>
          <a:bodyPr/>
          <a:lstStyle/>
          <a:p>
            <a:r>
              <a:rPr lang="fr-FR" dirty="0"/>
              <a:t>Le tramway jaune avance lentement dans le brouillard laiteux</a:t>
            </a:r>
          </a:p>
        </p:txBody>
      </p:sp>
      <p:sp>
        <p:nvSpPr>
          <p:cNvPr id="4" name="Espace réservé du texte 3"/>
          <p:cNvSpPr>
            <a:spLocks noGrp="1"/>
          </p:cNvSpPr>
          <p:nvPr>
            <p:ph type="body" sz="quarter" idx="17"/>
          </p:nvPr>
        </p:nvSpPr>
        <p:spPr>
          <a:xfrm>
            <a:off x="2252544" y="3392206"/>
            <a:ext cx="1184945" cy="2092881"/>
          </a:xfrm>
        </p:spPr>
        <p:txBody>
          <a:bodyPr/>
          <a:lstStyle/>
          <a:p>
            <a:r>
              <a:rPr lang="fr-FR" dirty="0" smtClean="0">
                <a:solidFill>
                  <a:schemeClr val="bg1"/>
                </a:solidFill>
              </a:rPr>
              <a:t>1</a:t>
            </a:r>
            <a:endParaRPr lang="fr-FR" dirty="0">
              <a:solidFill>
                <a:schemeClr val="bg1"/>
              </a:solidFill>
            </a:endParaRPr>
          </a:p>
        </p:txBody>
      </p:sp>
      <p:sp>
        <p:nvSpPr>
          <p:cNvPr id="5" name="Espace réservé du texte 4"/>
          <p:cNvSpPr>
            <a:spLocks noGrp="1"/>
          </p:cNvSpPr>
          <p:nvPr>
            <p:ph type="body" sz="quarter" idx="18"/>
          </p:nvPr>
        </p:nvSpPr>
        <p:spPr>
          <a:xfrm>
            <a:off x="14365724" y="3752606"/>
            <a:ext cx="7136741" cy="1569660"/>
          </a:xfrm>
        </p:spPr>
        <p:txBody>
          <a:bodyPr/>
          <a:lstStyle/>
          <a:p>
            <a:r>
              <a:rPr lang="fr-FR" dirty="0"/>
              <a:t>Le trafic s’écoule sous </a:t>
            </a:r>
            <a:r>
              <a:rPr lang="fr-FR" dirty="0" smtClean="0"/>
              <a:t>la canicule.</a:t>
            </a:r>
            <a:endParaRPr lang="fr-FR" dirty="0"/>
          </a:p>
        </p:txBody>
      </p:sp>
      <p:sp>
        <p:nvSpPr>
          <p:cNvPr id="6" name="Espace réservé du texte 5"/>
          <p:cNvSpPr>
            <a:spLocks noGrp="1"/>
          </p:cNvSpPr>
          <p:nvPr>
            <p:ph type="body" sz="quarter" idx="19"/>
          </p:nvPr>
        </p:nvSpPr>
        <p:spPr>
          <a:xfrm>
            <a:off x="12801597" y="3392206"/>
            <a:ext cx="1184945" cy="2092881"/>
          </a:xfrm>
        </p:spPr>
        <p:txBody>
          <a:bodyPr/>
          <a:lstStyle/>
          <a:p>
            <a:r>
              <a:rPr lang="fr-FR" dirty="0" smtClean="0">
                <a:solidFill>
                  <a:schemeClr val="bg1"/>
                </a:solidFill>
              </a:rPr>
              <a:t>4</a:t>
            </a:r>
            <a:endParaRPr lang="fr-FR" dirty="0">
              <a:solidFill>
                <a:schemeClr val="bg1"/>
              </a:solidFill>
            </a:endParaRPr>
          </a:p>
        </p:txBody>
      </p:sp>
      <p:sp>
        <p:nvSpPr>
          <p:cNvPr id="7" name="Espace réservé du texte 6"/>
          <p:cNvSpPr>
            <a:spLocks noGrp="1"/>
          </p:cNvSpPr>
          <p:nvPr>
            <p:ph type="body" sz="quarter" idx="20"/>
          </p:nvPr>
        </p:nvSpPr>
        <p:spPr>
          <a:xfrm>
            <a:off x="3816671" y="6375931"/>
            <a:ext cx="7136741" cy="3046988"/>
          </a:xfrm>
        </p:spPr>
        <p:txBody>
          <a:bodyPr/>
          <a:lstStyle/>
          <a:p>
            <a:r>
              <a:rPr lang="fr-FR" dirty="0"/>
              <a:t>Le trafic s’écoule sous la canicule, se disperse et se répand dans les mille recoins de Budapest</a:t>
            </a:r>
          </a:p>
        </p:txBody>
      </p:sp>
      <p:sp>
        <p:nvSpPr>
          <p:cNvPr id="8" name="Espace réservé du texte 7"/>
          <p:cNvSpPr>
            <a:spLocks noGrp="1"/>
          </p:cNvSpPr>
          <p:nvPr>
            <p:ph type="body" sz="quarter" idx="21"/>
          </p:nvPr>
        </p:nvSpPr>
        <p:spPr>
          <a:xfrm>
            <a:off x="2252544" y="6023918"/>
            <a:ext cx="1184945" cy="2092881"/>
          </a:xfrm>
        </p:spPr>
        <p:txBody>
          <a:bodyPr/>
          <a:lstStyle/>
          <a:p>
            <a:r>
              <a:rPr lang="fr-FR" dirty="0" smtClean="0">
                <a:solidFill>
                  <a:schemeClr val="bg1"/>
                </a:solidFill>
              </a:rPr>
              <a:t>2</a:t>
            </a:r>
            <a:endParaRPr lang="fr-FR" dirty="0">
              <a:solidFill>
                <a:schemeClr val="bg1"/>
              </a:solidFill>
            </a:endParaRPr>
          </a:p>
        </p:txBody>
      </p:sp>
      <p:sp>
        <p:nvSpPr>
          <p:cNvPr id="9" name="Espace réservé du texte 8"/>
          <p:cNvSpPr>
            <a:spLocks noGrp="1"/>
          </p:cNvSpPr>
          <p:nvPr>
            <p:ph type="body" sz="quarter" idx="22"/>
          </p:nvPr>
        </p:nvSpPr>
        <p:spPr>
          <a:xfrm>
            <a:off x="14365724" y="6375931"/>
            <a:ext cx="7136741" cy="2308324"/>
          </a:xfrm>
        </p:spPr>
        <p:txBody>
          <a:bodyPr/>
          <a:lstStyle/>
          <a:p>
            <a:r>
              <a:rPr lang="fr-FR" dirty="0"/>
              <a:t>Le tramway jaune avance lentement dans le brouillard laiteux</a:t>
            </a:r>
          </a:p>
        </p:txBody>
      </p:sp>
      <p:sp>
        <p:nvSpPr>
          <p:cNvPr id="10" name="Espace réservé du texte 9"/>
          <p:cNvSpPr>
            <a:spLocks noGrp="1"/>
          </p:cNvSpPr>
          <p:nvPr>
            <p:ph type="body" sz="quarter" idx="23"/>
          </p:nvPr>
        </p:nvSpPr>
        <p:spPr>
          <a:xfrm>
            <a:off x="12801597" y="6023918"/>
            <a:ext cx="1184945" cy="2092881"/>
          </a:xfrm>
        </p:spPr>
        <p:txBody>
          <a:bodyPr/>
          <a:lstStyle/>
          <a:p>
            <a:r>
              <a:rPr lang="fr-FR" dirty="0" smtClean="0">
                <a:solidFill>
                  <a:schemeClr val="bg1"/>
                </a:solidFill>
              </a:rPr>
              <a:t>5</a:t>
            </a:r>
            <a:endParaRPr lang="fr-FR" dirty="0">
              <a:solidFill>
                <a:schemeClr val="bg1"/>
              </a:solidFill>
            </a:endParaRPr>
          </a:p>
        </p:txBody>
      </p:sp>
      <p:sp>
        <p:nvSpPr>
          <p:cNvPr id="11" name="Espace réservé du texte 10"/>
          <p:cNvSpPr>
            <a:spLocks noGrp="1"/>
          </p:cNvSpPr>
          <p:nvPr>
            <p:ph type="body" sz="quarter" idx="24"/>
          </p:nvPr>
        </p:nvSpPr>
        <p:spPr>
          <a:xfrm>
            <a:off x="3816671" y="9778393"/>
            <a:ext cx="7136741" cy="2308324"/>
          </a:xfrm>
        </p:spPr>
        <p:txBody>
          <a:bodyPr/>
          <a:lstStyle/>
          <a:p>
            <a:r>
              <a:rPr lang="fr-FR" dirty="0"/>
              <a:t>Le tramway jaune avance lentement dans le brouillard laiteux</a:t>
            </a:r>
          </a:p>
        </p:txBody>
      </p:sp>
      <p:sp>
        <p:nvSpPr>
          <p:cNvPr id="12" name="Espace réservé du texte 11"/>
          <p:cNvSpPr>
            <a:spLocks noGrp="1"/>
          </p:cNvSpPr>
          <p:nvPr>
            <p:ph type="body" sz="quarter" idx="25"/>
          </p:nvPr>
        </p:nvSpPr>
        <p:spPr>
          <a:xfrm>
            <a:off x="2252544" y="9393930"/>
            <a:ext cx="1184945" cy="2092881"/>
          </a:xfrm>
        </p:spPr>
        <p:txBody>
          <a:bodyPr/>
          <a:lstStyle/>
          <a:p>
            <a:r>
              <a:rPr lang="fr-FR" dirty="0" smtClean="0">
                <a:solidFill>
                  <a:schemeClr val="bg1"/>
                </a:solidFill>
              </a:rPr>
              <a:t>3</a:t>
            </a:r>
            <a:endParaRPr lang="fr-FR" dirty="0">
              <a:solidFill>
                <a:schemeClr val="bg1"/>
              </a:solidFill>
            </a:endParaRPr>
          </a:p>
        </p:txBody>
      </p:sp>
      <p:sp>
        <p:nvSpPr>
          <p:cNvPr id="15" name="Espace réservé du texte 14"/>
          <p:cNvSpPr>
            <a:spLocks noGrp="1"/>
          </p:cNvSpPr>
          <p:nvPr>
            <p:ph type="body" sz="quarter" idx="26"/>
          </p:nvPr>
        </p:nvSpPr>
        <p:spPr/>
        <p:txBody>
          <a:bodyPr/>
          <a:lstStyle/>
          <a:p>
            <a:endParaRPr lang="fr-FR"/>
          </a:p>
        </p:txBody>
      </p:sp>
      <p:sp>
        <p:nvSpPr>
          <p:cNvPr id="16" name="Espace réservé du texte 15"/>
          <p:cNvSpPr>
            <a:spLocks noGrp="1"/>
          </p:cNvSpPr>
          <p:nvPr>
            <p:ph type="body" sz="quarter" idx="27"/>
          </p:nvPr>
        </p:nvSpPr>
        <p:spPr/>
        <p:txBody>
          <a:bodyPr/>
          <a:lstStyle/>
          <a:p>
            <a:endParaRPr lang="fr-FR"/>
          </a:p>
        </p:txBody>
      </p:sp>
    </p:spTree>
    <p:extLst>
      <p:ext uri="{BB962C8B-B14F-4D97-AF65-F5344CB8AC3E}">
        <p14:creationId xmlns:p14="http://schemas.microsoft.com/office/powerpoint/2010/main" val="1101201150"/>
      </p:ext>
    </p:extLst>
  </p:cSld>
  <p:clrMapOvr>
    <a:masterClrMapping/>
  </p:clrMapOvr>
  <p:transition spd="med"/>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5A3C96"/>
        </a:solidFill>
        <a:effectLst/>
      </p:bgPr>
    </p:bg>
    <p:spTree>
      <p:nvGrpSpPr>
        <p:cNvPr id="1" name=""/>
        <p:cNvGrpSpPr/>
        <p:nvPr/>
      </p:nvGrpSpPr>
      <p:grpSpPr>
        <a:xfrm>
          <a:off x="0" y="0"/>
          <a:ext cx="0" cy="0"/>
          <a:chOff x="0" y="0"/>
          <a:chExt cx="0" cy="0"/>
        </a:xfrm>
      </p:grpSpPr>
      <p:pic>
        <p:nvPicPr>
          <p:cNvPr id="5" name="Espace réservé pour une image  4"/>
          <p:cNvPicPr>
            <a:picLocks noGrp="1" noChangeAspect="1"/>
          </p:cNvPicPr>
          <p:nvPr>
            <p:ph type="pic" idx="13"/>
          </p:nvPr>
        </p:nvPicPr>
        <p:blipFill>
          <a:blip r:embed="rId2" cstate="print">
            <a:extLst>
              <a:ext uri="{28A0092B-C50C-407E-A947-70E740481C1C}">
                <a14:useLocalDpi xmlns:a14="http://schemas.microsoft.com/office/drawing/2010/main" val="0"/>
              </a:ext>
            </a:extLst>
          </a:blip>
          <a:srcRect t="5059" b="5059"/>
          <a:stretch>
            <a:fillRect/>
          </a:stretch>
        </p:blipFill>
        <p:spPr/>
      </p:pic>
      <p:sp>
        <p:nvSpPr>
          <p:cNvPr id="3" name="Espace réservé du texte 2"/>
          <p:cNvSpPr>
            <a:spLocks noGrp="1"/>
          </p:cNvSpPr>
          <p:nvPr>
            <p:ph type="body" sz="quarter" idx="15"/>
          </p:nvPr>
        </p:nvSpPr>
        <p:spPr/>
        <p:txBody>
          <a:bodyPr/>
          <a:lstStyle/>
          <a:p>
            <a:r>
              <a:rPr lang="fr-FR" dirty="0" smtClean="0"/>
              <a:t>Auteur de la citation, 2021</a:t>
            </a:r>
            <a:endParaRPr lang="fr-FR" dirty="0"/>
          </a:p>
        </p:txBody>
      </p:sp>
      <p:sp>
        <p:nvSpPr>
          <p:cNvPr id="4" name="Espace réservé du texte 3"/>
          <p:cNvSpPr>
            <a:spLocks noGrp="1"/>
          </p:cNvSpPr>
          <p:nvPr>
            <p:ph type="body" sz="quarter" idx="14"/>
          </p:nvPr>
        </p:nvSpPr>
        <p:spPr>
          <a:xfrm>
            <a:off x="839788" y="767079"/>
            <a:ext cx="10544175" cy="6001643"/>
          </a:xfrm>
        </p:spPr>
        <p:txBody>
          <a:bodyPr/>
          <a:lstStyle/>
          <a:p>
            <a:pPr algn="ctr"/>
            <a:r>
              <a:rPr lang="fr-FR" dirty="0" smtClean="0"/>
              <a:t>« Le </a:t>
            </a:r>
            <a:r>
              <a:rPr lang="fr-FR" dirty="0"/>
              <a:t>tramway jaune avance lentement dans le brouillard laiteux et surchauffé de cette fin d’après midi d’été. Le trafic s’écoule sous la canicule, se disperse et se répand dans les mille recoins de Budapest. La ville piétine et les enfants assiègent les marchands de glace</a:t>
            </a:r>
            <a:r>
              <a:rPr lang="fr-FR" dirty="0" smtClean="0"/>
              <a:t>. »</a:t>
            </a:r>
            <a:endParaRPr lang="fr-FR" dirty="0"/>
          </a:p>
        </p:txBody>
      </p:sp>
    </p:spTree>
    <p:extLst>
      <p:ext uri="{BB962C8B-B14F-4D97-AF65-F5344CB8AC3E}">
        <p14:creationId xmlns:p14="http://schemas.microsoft.com/office/powerpoint/2010/main" val="643082021"/>
      </p:ext>
    </p:extLst>
  </p:cSld>
  <p:clrMapOvr>
    <a:masterClrMapping/>
  </p:clrMapOvr>
  <p:transition spd="med"/>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28733C"/>
        </a:solidFill>
        <a:effectLst/>
      </p:bgPr>
    </p:bg>
    <p:spTree>
      <p:nvGrpSpPr>
        <p:cNvPr id="1" name=""/>
        <p:cNvGrpSpPr/>
        <p:nvPr/>
      </p:nvGrpSpPr>
      <p:grpSpPr>
        <a:xfrm>
          <a:off x="0" y="0"/>
          <a:ext cx="0" cy="0"/>
          <a:chOff x="0" y="0"/>
          <a:chExt cx="0" cy="0"/>
        </a:xfrm>
      </p:grpSpPr>
      <p:pic>
        <p:nvPicPr>
          <p:cNvPr id="5" name="Espace réservé pour une image  4"/>
          <p:cNvPicPr>
            <a:picLocks noGrp="1" noChangeAspect="1"/>
          </p:cNvPicPr>
          <p:nvPr>
            <p:ph type="pic" idx="14"/>
          </p:nvPr>
        </p:nvPicPr>
        <p:blipFill>
          <a:blip r:embed="rId2">
            <a:extLst>
              <a:ext uri="{28A0092B-C50C-407E-A947-70E740481C1C}">
                <a14:useLocalDpi xmlns:a14="http://schemas.microsoft.com/office/drawing/2010/main" val="0"/>
              </a:ext>
            </a:extLst>
          </a:blip>
          <a:srcRect l="5851" r="5851"/>
          <a:stretch>
            <a:fillRect/>
          </a:stretch>
        </p:blipFill>
        <p:spPr/>
      </p:pic>
      <p:pic>
        <p:nvPicPr>
          <p:cNvPr id="6" name="Espace réservé pour une image  5"/>
          <p:cNvPicPr>
            <a:picLocks noGrp="1" noChangeAspect="1"/>
          </p:cNvPicPr>
          <p:nvPr>
            <p:ph type="pic" idx="16"/>
          </p:nvPr>
        </p:nvPicPr>
        <p:blipFill>
          <a:blip r:embed="rId3" cstate="print">
            <a:extLst>
              <a:ext uri="{28A0092B-C50C-407E-A947-70E740481C1C}">
                <a14:useLocalDpi xmlns:a14="http://schemas.microsoft.com/office/drawing/2010/main" val="0"/>
              </a:ext>
            </a:extLst>
          </a:blip>
          <a:srcRect l="5" r="5"/>
          <a:stretch>
            <a:fillRect/>
          </a:stretch>
        </p:blipFill>
        <p:spPr/>
      </p:pic>
      <p:sp>
        <p:nvSpPr>
          <p:cNvPr id="3" name="Espace réservé du texte 2"/>
          <p:cNvSpPr>
            <a:spLocks noGrp="1"/>
          </p:cNvSpPr>
          <p:nvPr>
            <p:ph type="body" sz="quarter" idx="15"/>
          </p:nvPr>
        </p:nvSpPr>
        <p:spPr/>
        <p:txBody>
          <a:bodyPr/>
          <a:lstStyle/>
          <a:p>
            <a:r>
              <a:rPr lang="fr-FR" dirty="0" smtClean="0"/>
              <a:t>Deux exemples d’images au format différents</a:t>
            </a:r>
            <a:endParaRPr lang="fr-FR" dirty="0"/>
          </a:p>
        </p:txBody>
      </p:sp>
    </p:spTree>
    <p:extLst>
      <p:ext uri="{BB962C8B-B14F-4D97-AF65-F5344CB8AC3E}">
        <p14:creationId xmlns:p14="http://schemas.microsoft.com/office/powerpoint/2010/main" val="573459087"/>
      </p:ext>
    </p:extLst>
  </p:cSld>
  <p:clrMapOvr>
    <a:masterClrMapping/>
  </p:clrMapOvr>
  <p:transition spd="med"/>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9" name="Image" descr="Image"/>
          <p:cNvPicPr>
            <a:picLocks noGrp="1" noChangeAspect="1"/>
          </p:cNvPicPr>
          <p:nvPr>
            <p:ph type="pic" idx="4294967295"/>
          </p:nvPr>
        </p:nvPicPr>
        <p:blipFill>
          <a:blip r:embed="rId2">
            <a:extLst/>
          </a:blip>
          <a:srcRect t="6479" b="6479"/>
          <a:stretch>
            <a:fillRect/>
          </a:stretch>
        </p:blipFill>
        <p:spPr>
          <a:xfrm>
            <a:off x="-5017" y="-59069"/>
            <a:ext cx="24394036" cy="13834138"/>
          </a:xfrm>
          <a:prstGeom prst="rect">
            <a:avLst/>
          </a:prstGeom>
        </p:spPr>
      </p:pic>
    </p:spTree>
  </p:cSld>
  <p:clrMapOvr>
    <a:masterClrMapping/>
  </p:clrMapOvr>
  <p:transition spd="med"/>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spd="med"/>
  <p:timing>
    <p:tnLst>
      <p:par>
        <p:cTn id="1" dur="indefinite" restart="never" nodeType="tmRoot"/>
      </p:par>
    </p:tnLst>
  </p:timing>
</p:sld>
</file>

<file path=ppt/theme/theme1.xml><?xml version="1.0" encoding="utf-8"?>
<a:theme xmlns:a="http://schemas.openxmlformats.org/drawingml/2006/main" name="White">
  <a:themeElements>
    <a:clrScheme name="Personnalisée 1">
      <a:dk1>
        <a:srgbClr val="000000"/>
      </a:dk1>
      <a:lt1>
        <a:srgbClr val="FFFFFF"/>
      </a:lt1>
      <a:dk2>
        <a:srgbClr val="5E5E5E"/>
      </a:dk2>
      <a:lt2>
        <a:srgbClr val="D5D5D5"/>
      </a:lt2>
      <a:accent1>
        <a:srgbClr val="008DDA"/>
      </a:accent1>
      <a:accent2>
        <a:srgbClr val="EB3A2E"/>
      </a:accent2>
      <a:accent3>
        <a:srgbClr val="28733C"/>
      </a:accent3>
      <a:accent4>
        <a:srgbClr val="FFDD00"/>
      </a:accent4>
      <a:accent5>
        <a:srgbClr val="AE6937"/>
      </a:accent5>
      <a:accent6>
        <a:srgbClr val="5A3C96"/>
      </a:accent6>
      <a:hlink>
        <a:srgbClr val="F0EFE2"/>
      </a:hlink>
      <a:folHlink>
        <a:srgbClr val="000000"/>
      </a:folHlink>
    </a:clrScheme>
    <a:fontScheme name="White">
      <a:majorFont>
        <a:latin typeface="Lyon Text Regular No. 2"/>
        <a:ea typeface="Lyon Text Regular No. 2"/>
        <a:cs typeface="Lyon Text Regular No. 2"/>
      </a:majorFont>
      <a:minorFont>
        <a:latin typeface="Theinhardt Medium"/>
        <a:ea typeface="Theinhardt Medium"/>
        <a:cs typeface="Theinhardt Medium"/>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12700" cap="flat">
          <a:noFill/>
          <a:miter lim="400000"/>
        </a:ln>
        <a:effectLst/>
        <a:sp3d/>
      </a:spPr>
      <a:bodyPr rot="0" spcFirstLastPara="1" vertOverflow="overflow" horzOverflow="overflow" vert="horz" wrap="square" lIns="0" tIns="0" rIns="0" bIns="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t">
        <a:spAutoFit/>
      </a:bodyPr>
      <a:lstStyle>
        <a:defPPr marL="0" marR="0" indent="0" algn="ctr" defTabSz="825500" rtl="0" fontAlgn="auto" latinLnBrk="0" hangingPunct="0">
          <a:lnSpc>
            <a:spcPct val="80000"/>
          </a:lnSpc>
          <a:spcBef>
            <a:spcPts val="0"/>
          </a:spcBef>
          <a:spcAft>
            <a:spcPts val="0"/>
          </a:spcAft>
          <a:buClrTx/>
          <a:buSzTx/>
          <a:buFontTx/>
          <a:buNone/>
          <a:tabLst/>
          <a:defRPr kumimoji="0" sz="15000" b="0" i="0" u="none" strike="noStrike" cap="none" spc="0" normalizeH="0" baseline="0">
            <a:ln>
              <a:noFill/>
            </a:ln>
            <a:solidFill>
              <a:srgbClr val="000000"/>
            </a:solidFill>
            <a:effectLst/>
            <a:uFillTx/>
            <a:latin typeface="+mj-lt"/>
            <a:ea typeface="+mj-ea"/>
            <a:cs typeface="+mj-cs"/>
            <a:sym typeface="Lyon Text Regular No. 2"/>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E5E5E"/>
      </a:dk2>
      <a:lt2>
        <a:srgbClr val="D5D5D5"/>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White">
      <a:majorFont>
        <a:latin typeface="Lyon Text Regular No. 2"/>
        <a:ea typeface="Lyon Text Regular No. 2"/>
        <a:cs typeface="Lyon Text Regular No. 2"/>
      </a:majorFont>
      <a:minorFont>
        <a:latin typeface="Theinhardt Medium"/>
        <a:ea typeface="Theinhardt Medium"/>
        <a:cs typeface="Theinhardt Medium"/>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12700" cap="flat">
          <a:noFill/>
          <a:miter lim="400000"/>
        </a:ln>
        <a:effectLst/>
        <a:sp3d/>
      </a:spPr>
      <a:bodyPr rot="0" spcFirstLastPara="1" vertOverflow="overflow" horzOverflow="overflow" vert="horz" wrap="square" lIns="0" tIns="0" rIns="0" bIns="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t">
        <a:spAutoFit/>
      </a:bodyPr>
      <a:lstStyle>
        <a:defPPr marL="0" marR="0" indent="0" algn="ctr" defTabSz="825500" rtl="0" fontAlgn="auto" latinLnBrk="0" hangingPunct="0">
          <a:lnSpc>
            <a:spcPct val="80000"/>
          </a:lnSpc>
          <a:spcBef>
            <a:spcPts val="0"/>
          </a:spcBef>
          <a:spcAft>
            <a:spcPts val="0"/>
          </a:spcAft>
          <a:buClrTx/>
          <a:buSzTx/>
          <a:buFontTx/>
          <a:buNone/>
          <a:tabLst/>
          <a:defRPr kumimoji="0" sz="15000" b="0" i="0" u="none" strike="noStrike" cap="none" spc="0" normalizeH="0" baseline="0">
            <a:ln>
              <a:noFill/>
            </a:ln>
            <a:solidFill>
              <a:srgbClr val="000000"/>
            </a:solidFill>
            <a:effectLst/>
            <a:uFillTx/>
            <a:latin typeface="+mj-lt"/>
            <a:ea typeface="+mj-ea"/>
            <a:cs typeface="+mj-cs"/>
            <a:sym typeface="Lyon Text Regular No. 2"/>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3.xml><?xml version="1.0" encoding="utf-8"?>
<a:theme xmlns:a="http://schemas.openxmlformats.org/drawingml/2006/main" name="Thème Office">
  <a:themeElements>
    <a:clrScheme name="Bureau">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Bureau">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Bureau">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1319</TotalTime>
  <Words>114</Words>
  <Application>Microsoft Macintosh PowerPoint</Application>
  <PresentationFormat>Personnalisé</PresentationFormat>
  <Paragraphs>21</Paragraphs>
  <Slides>7</Slides>
  <Notes>0</Notes>
  <HiddenSlides>0</HiddenSlides>
  <MMClips>0</MMClips>
  <ScaleCrop>false</ScaleCrop>
  <HeadingPairs>
    <vt:vector size="6" baseType="variant">
      <vt:variant>
        <vt:lpstr>Polices utilisées</vt:lpstr>
      </vt:variant>
      <vt:variant>
        <vt:i4>6</vt:i4>
      </vt:variant>
      <vt:variant>
        <vt:lpstr>Thème</vt:lpstr>
      </vt:variant>
      <vt:variant>
        <vt:i4>1</vt:i4>
      </vt:variant>
      <vt:variant>
        <vt:lpstr>Titres des diapositives</vt:lpstr>
      </vt:variant>
      <vt:variant>
        <vt:i4>7</vt:i4>
      </vt:variant>
    </vt:vector>
  </HeadingPairs>
  <TitlesOfParts>
    <vt:vector size="14" baseType="lpstr">
      <vt:lpstr>Calibri Light</vt:lpstr>
      <vt:lpstr>Helvetica Neue</vt:lpstr>
      <vt:lpstr>Lyon Text Regular No. 2</vt:lpstr>
      <vt:lpstr>LyonText-RegularNo.2</vt:lpstr>
      <vt:lpstr>Theinhardt</vt:lpstr>
      <vt:lpstr>Theinhardt Medium</vt:lpstr>
      <vt:lpstr>White</vt:lpstr>
      <vt:lpstr>Le titre de la présentation</vt:lpstr>
      <vt:lpstr>Présentation PowerPoint</vt:lpstr>
      <vt:lpstr>Présentation PowerPoint</vt:lpstr>
      <vt:lpstr>Présentation PowerPoint</vt:lpstr>
      <vt:lpstr>Présentation PowerPoint</vt:lpstr>
      <vt:lpstr>Présentation PowerPoint</vt:lpstr>
      <vt:lpstr>Présentation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cp:lastModifiedBy>Utilisateur de Microsoft Office</cp:lastModifiedBy>
  <cp:revision>26</cp:revision>
  <dcterms:modified xsi:type="dcterms:W3CDTF">2021-01-27T08:04:09Z</dcterms:modified>
</cp:coreProperties>
</file>